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716" r:id="rId2"/>
  </p:sldMasterIdLst>
  <p:notesMasterIdLst>
    <p:notesMasterId r:id="rId16"/>
  </p:notesMasterIdLst>
  <p:sldIdLst>
    <p:sldId id="359" r:id="rId3"/>
    <p:sldId id="257" r:id="rId4"/>
    <p:sldId id="342" r:id="rId5"/>
    <p:sldId id="353" r:id="rId6"/>
    <p:sldId id="354" r:id="rId7"/>
    <p:sldId id="360" r:id="rId8"/>
    <p:sldId id="344" r:id="rId9"/>
    <p:sldId id="346" r:id="rId10"/>
    <p:sldId id="358" r:id="rId11"/>
    <p:sldId id="347" r:id="rId12"/>
    <p:sldId id="345" r:id="rId13"/>
    <p:sldId id="348" r:id="rId14"/>
    <p:sldId id="356" r:id="rId15"/>
  </p:sldIdLst>
  <p:sldSz cx="12192000" cy="6858000"/>
  <p:notesSz cx="6858000" cy="9144000"/>
  <p:embeddedFontLst>
    <p:embeddedFont>
      <p:font typeface="Calibri Light" panose="020F0302020204030204" pitchFamily="34" charset="0"/>
      <p:regular r:id="rId17"/>
      <p:italic r:id="rId18"/>
    </p:embeddedFont>
    <p:embeddedFont>
      <p:font typeface="Roboto" panose="020B0604020202020204" charset="0"/>
      <p:regular r:id="rId19"/>
      <p:bold r:id="rId20"/>
      <p:italic r:id="rId21"/>
      <p:boldItalic r:id="rId22"/>
    </p:embeddedFont>
    <p:embeddedFont>
      <p:font typeface="Source Sans Pro" panose="020B0604020202020204" charset="0"/>
      <p:regular r:id="rId23"/>
      <p:bold r:id="rId24"/>
      <p:italic r:id="rId25"/>
      <p:boldItalic r:id="rId26"/>
    </p:embeddedFont>
    <p:embeddedFont>
      <p:font typeface="Calibri" panose="020F0502020204030204" pitchFamily="34" charset="0"/>
      <p:regular r:id="rId27"/>
      <p:bold r:id="rId28"/>
      <p:italic r:id="rId29"/>
      <p:boldItalic r:id="rId30"/>
    </p:embeddedFont>
    <p:embeddedFont>
      <p:font typeface="Bahnschrift" panose="020B0502040204020203" pitchFamily="34"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37" roundtripDataSignature="AMtx7mg+ULYT2lSzvbfsgGc6iWlw2DM0u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7173"/>
    <a:srgbClr val="A6A6A6"/>
    <a:srgbClr val="B397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FD0F851-EC5A-4D38-B0AD-8093EC10F338}" styleName="Helle Formatvorlage 1 - Akz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3"/>
  </p:normalViewPr>
  <p:slideViewPr>
    <p:cSldViewPr snapToGrid="0" snapToObjects="1">
      <p:cViewPr varScale="1">
        <p:scale>
          <a:sx n="64" d="100"/>
          <a:sy n="64" d="100"/>
        </p:scale>
        <p:origin x="65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font" Target="fonts/font16.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jpeg>
</file>

<file path=ppt/media/image16.tiff>
</file>

<file path=ppt/media/image17.tiff>
</file>

<file path=ppt/media/image19.png>
</file>

<file path=ppt/media/image2.png>
</file>

<file path=ppt/media/image20.png>
</file>

<file path=ppt/media/image21.png>
</file>

<file path=ppt/media/image22.png>
</file>

<file path=ppt/media/image23.png>
</file>

<file path=ppt/media/image24.tif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de-DE"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8349316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9" name="Google Shape;31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491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de-DE" sz="1200" b="0" i="0" u="none" strike="noStrike" cap="none" smtClean="0">
                <a:solidFill>
                  <a:schemeClr val="dk1"/>
                </a:solidFill>
                <a:latin typeface="Calibri"/>
                <a:ea typeface="Calibri"/>
                <a:cs typeface="Calibri"/>
                <a:sym typeface="Calibri"/>
              </a:rPr>
              <a:t>10</a:t>
            </a:fld>
            <a:endParaRPr lang="de-DE"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256350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png"/></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0_Title Slide">
  <p:cSld name="40_Title Slide">
    <p:spTree>
      <p:nvGrpSpPr>
        <p:cNvPr id="1" name="Shape 15"/>
        <p:cNvGrpSpPr/>
        <p:nvPr/>
      </p:nvGrpSpPr>
      <p:grpSpPr>
        <a:xfrm>
          <a:off x="0" y="0"/>
          <a:ext cx="0" cy="0"/>
          <a:chOff x="0" y="0"/>
          <a:chExt cx="0" cy="0"/>
        </a:xfrm>
      </p:grpSpPr>
      <p:sp>
        <p:nvSpPr>
          <p:cNvPr id="16" name="Google Shape;16;p18"/>
          <p:cNvSpPr txBox="1">
            <a:spLocks noGrp="1"/>
          </p:cNvSpPr>
          <p:nvPr>
            <p:ph type="title"/>
          </p:nvPr>
        </p:nvSpPr>
        <p:spPr>
          <a:xfrm>
            <a:off x="709246" y="998897"/>
            <a:ext cx="5823439" cy="495486"/>
          </a:xfrm>
          <a:prstGeom prst="rect">
            <a:avLst/>
          </a:prstGeom>
          <a:noFill/>
          <a:ln>
            <a:noFill/>
          </a:ln>
        </p:spPr>
        <p:txBody>
          <a:bodyPr spcFirstLastPara="1" wrap="square" lIns="0" tIns="45700" rIns="0" bIns="45700" anchor="t" anchorCtr="0">
            <a:noAutofit/>
          </a:bodyPr>
          <a:lstStyle>
            <a:lvl1pPr marR="0" lvl="0" algn="l" rtl="0">
              <a:lnSpc>
                <a:spcPct val="90000"/>
              </a:lnSpc>
              <a:spcBef>
                <a:spcPts val="0"/>
              </a:spcBef>
              <a:spcAft>
                <a:spcPts val="0"/>
              </a:spcAft>
              <a:buClr>
                <a:schemeClr val="dk2"/>
              </a:buClr>
              <a:buSzPts val="3200"/>
              <a:buFont typeface="Avenir"/>
              <a:buNone/>
              <a:defRPr sz="3200" b="1" i="0" u="none" strike="noStrike" cap="none">
                <a:solidFill>
                  <a:schemeClr val="accent5"/>
                </a:solidFill>
                <a:latin typeface="Bahnschrift" panose="020B0502040204020203" pitchFamily="34" charset="0"/>
                <a:ea typeface="Bahnschrift" panose="020B0502040204020203" pitchFamily="34" charset="0"/>
                <a:cs typeface="Bahnschrift" panose="020B0502040204020203" pitchFamily="34" charset="0"/>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cxnSp>
        <p:nvCxnSpPr>
          <p:cNvPr id="17" name="Google Shape;17;p18"/>
          <p:cNvCxnSpPr/>
          <p:nvPr/>
        </p:nvCxnSpPr>
        <p:spPr>
          <a:xfrm>
            <a:off x="701647" y="1560581"/>
            <a:ext cx="691243" cy="0"/>
          </a:xfrm>
          <a:prstGeom prst="straightConnector1">
            <a:avLst/>
          </a:prstGeom>
          <a:noFill/>
          <a:ln w="50800" cap="flat" cmpd="sng">
            <a:solidFill>
              <a:schemeClr val="bg2"/>
            </a:solidFill>
            <a:prstDash val="solid"/>
            <a:miter lim="800000"/>
            <a:headEnd type="none" w="sm" len="sm"/>
            <a:tailEnd type="none" w="sm" len="sm"/>
          </a:ln>
        </p:spPr>
      </p:cxnSp>
      <p:sp>
        <p:nvSpPr>
          <p:cNvPr id="18" name="Google Shape;18;p18"/>
          <p:cNvSpPr txBox="1">
            <a:spLocks noGrp="1"/>
          </p:cNvSpPr>
          <p:nvPr>
            <p:ph type="body" idx="1"/>
          </p:nvPr>
        </p:nvSpPr>
        <p:spPr>
          <a:xfrm>
            <a:off x="709613" y="1697038"/>
            <a:ext cx="10844212" cy="4114800"/>
          </a:xfrm>
          <a:prstGeom prst="rect">
            <a:avLst/>
          </a:prstGeom>
          <a:noFill/>
          <a:ln>
            <a:noFill/>
          </a:ln>
        </p:spPr>
        <p:txBody>
          <a:bodyPr spcFirstLastPara="1" wrap="square" lIns="91425" tIns="45700" rIns="91425" bIns="45700" anchor="t" anchorCtr="0">
            <a:noAutofit/>
          </a:bodyPr>
          <a:lstStyle>
            <a:lvl1pPr marL="457200" marR="0" lvl="0" indent="-355600" algn="l" rtl="0">
              <a:lnSpc>
                <a:spcPct val="90000"/>
              </a:lnSpc>
              <a:spcBef>
                <a:spcPts val="1000"/>
              </a:spcBef>
              <a:spcAft>
                <a:spcPts val="0"/>
              </a:spcAft>
              <a:buClr>
                <a:schemeClr val="dk2"/>
              </a:buClr>
              <a:buSzPts val="2000"/>
              <a:buFont typeface="Arial"/>
              <a:buChar char="•"/>
              <a:defRPr sz="2000" b="0" i="0" u="none" strike="noStrike" cap="none">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defRPr>
            </a:lvl1pPr>
            <a:lvl2pPr marL="914400" marR="0" lvl="1" indent="-342900" algn="l" rtl="0">
              <a:lnSpc>
                <a:spcPct val="90000"/>
              </a:lnSpc>
              <a:spcBef>
                <a:spcPts val="500"/>
              </a:spcBef>
              <a:spcAft>
                <a:spcPts val="0"/>
              </a:spcAft>
              <a:buClr>
                <a:schemeClr val="dk2"/>
              </a:buClr>
              <a:buSzPts val="1800"/>
              <a:buFont typeface="Arial"/>
              <a:buChar char="•"/>
              <a:defRPr sz="1800" b="0" i="0" u="none" strike="noStrike" cap="none">
                <a:solidFill>
                  <a:schemeClr val="dk2"/>
                </a:solidFill>
                <a:latin typeface="Avenir"/>
                <a:ea typeface="Avenir"/>
                <a:cs typeface="Avenir"/>
                <a:sym typeface="Avenir"/>
              </a:defRPr>
            </a:lvl2pPr>
            <a:lvl3pPr marL="1371600" marR="0" lvl="2" indent="-330200" algn="l" rtl="0">
              <a:lnSpc>
                <a:spcPct val="90000"/>
              </a:lnSpc>
              <a:spcBef>
                <a:spcPts val="500"/>
              </a:spcBef>
              <a:spcAft>
                <a:spcPts val="0"/>
              </a:spcAft>
              <a:buClr>
                <a:schemeClr val="dk2"/>
              </a:buClr>
              <a:buSzPts val="1600"/>
              <a:buFont typeface="Arial"/>
              <a:buChar char="•"/>
              <a:defRPr sz="1600" b="0" i="0" u="none" strike="noStrike" cap="none">
                <a:solidFill>
                  <a:schemeClr val="dk2"/>
                </a:solidFill>
                <a:latin typeface="Avenir"/>
                <a:ea typeface="Avenir"/>
                <a:cs typeface="Avenir"/>
                <a:sym typeface="Avenir"/>
              </a:defRPr>
            </a:lvl3pPr>
            <a:lvl4pPr marL="1828800" marR="0" lvl="3" indent="-317500" algn="l" rtl="0">
              <a:lnSpc>
                <a:spcPct val="90000"/>
              </a:lnSpc>
              <a:spcBef>
                <a:spcPts val="500"/>
              </a:spcBef>
              <a:spcAft>
                <a:spcPts val="0"/>
              </a:spcAft>
              <a:buClr>
                <a:schemeClr val="dk2"/>
              </a:buClr>
              <a:buSzPts val="1400"/>
              <a:buFont typeface="Arial"/>
              <a:buChar char="•"/>
              <a:defRPr sz="1400" b="0" i="0" u="none" strike="noStrike" cap="none">
                <a:solidFill>
                  <a:schemeClr val="dk2"/>
                </a:solidFill>
                <a:latin typeface="Avenir"/>
                <a:ea typeface="Avenir"/>
                <a:cs typeface="Avenir"/>
                <a:sym typeface="Avenir"/>
              </a:defRPr>
            </a:lvl4pPr>
            <a:lvl5pPr marL="2286000" marR="0" lvl="4" indent="-317500" algn="l" rtl="0">
              <a:lnSpc>
                <a:spcPct val="90000"/>
              </a:lnSpc>
              <a:spcBef>
                <a:spcPts val="500"/>
              </a:spcBef>
              <a:spcAft>
                <a:spcPts val="0"/>
              </a:spcAft>
              <a:buClr>
                <a:schemeClr val="dk2"/>
              </a:buClr>
              <a:buSzPts val="1400"/>
              <a:buFont typeface="Arial"/>
              <a:buChar char="•"/>
              <a:defRPr sz="1400" b="0" i="0" u="none" strike="noStrike" cap="none">
                <a:solidFill>
                  <a:schemeClr val="dk2"/>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55"/>
        <p:cNvGrpSpPr/>
        <p:nvPr/>
      </p:nvGrpSpPr>
      <p:grpSpPr>
        <a:xfrm>
          <a:off x="0" y="0"/>
          <a:ext cx="0" cy="0"/>
          <a:chOff x="0" y="0"/>
          <a:chExt cx="0" cy="0"/>
        </a:xfrm>
      </p:grpSpPr>
      <p:sp>
        <p:nvSpPr>
          <p:cNvPr id="56" name="Google Shape;56;p27"/>
          <p:cNvSpPr>
            <a:spLocks noGrp="1"/>
          </p:cNvSpPr>
          <p:nvPr>
            <p:ph type="pic" idx="2"/>
          </p:nvPr>
        </p:nvSpPr>
        <p:spPr>
          <a:xfrm>
            <a:off x="1790700" y="1427355"/>
            <a:ext cx="3963476" cy="4289503"/>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8_Title Slide">
  <p:cSld name="18_Title Slide">
    <p:spTree>
      <p:nvGrpSpPr>
        <p:cNvPr id="1" name="Shape 57"/>
        <p:cNvGrpSpPr/>
        <p:nvPr/>
      </p:nvGrpSpPr>
      <p:grpSpPr>
        <a:xfrm>
          <a:off x="0" y="0"/>
          <a:ext cx="0" cy="0"/>
          <a:chOff x="0" y="0"/>
          <a:chExt cx="0" cy="0"/>
        </a:xfrm>
      </p:grpSpPr>
      <p:sp>
        <p:nvSpPr>
          <p:cNvPr id="58" name="Google Shape;58;p28"/>
          <p:cNvSpPr>
            <a:spLocks noGrp="1"/>
          </p:cNvSpPr>
          <p:nvPr>
            <p:ph type="pic" idx="2"/>
          </p:nvPr>
        </p:nvSpPr>
        <p:spPr>
          <a:xfrm>
            <a:off x="-386458" y="1260375"/>
            <a:ext cx="4397254" cy="4336451"/>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1_Title Slide">
  <p:cSld name="21_Title Slide">
    <p:spTree>
      <p:nvGrpSpPr>
        <p:cNvPr id="1" name="Shape 59"/>
        <p:cNvGrpSpPr/>
        <p:nvPr/>
      </p:nvGrpSpPr>
      <p:grpSpPr>
        <a:xfrm>
          <a:off x="0" y="0"/>
          <a:ext cx="0" cy="0"/>
          <a:chOff x="0" y="0"/>
          <a:chExt cx="0" cy="0"/>
        </a:xfrm>
      </p:grpSpPr>
      <p:sp>
        <p:nvSpPr>
          <p:cNvPr id="60" name="Google Shape;60;p29"/>
          <p:cNvSpPr>
            <a:spLocks noGrp="1"/>
          </p:cNvSpPr>
          <p:nvPr>
            <p:ph type="pic" idx="2"/>
          </p:nvPr>
        </p:nvSpPr>
        <p:spPr>
          <a:xfrm>
            <a:off x="8946292" y="0"/>
            <a:ext cx="3245708" cy="6857999"/>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3_Title Slide">
  <p:cSld name="23_Title Slide">
    <p:spTree>
      <p:nvGrpSpPr>
        <p:cNvPr id="1" name="Shape 61"/>
        <p:cNvGrpSpPr/>
        <p:nvPr/>
      </p:nvGrpSpPr>
      <p:grpSpPr>
        <a:xfrm>
          <a:off x="0" y="0"/>
          <a:ext cx="0" cy="0"/>
          <a:chOff x="0" y="0"/>
          <a:chExt cx="0" cy="0"/>
        </a:xfrm>
      </p:grpSpPr>
      <p:sp>
        <p:nvSpPr>
          <p:cNvPr id="62" name="Google Shape;62;p30"/>
          <p:cNvSpPr>
            <a:spLocks noGrp="1"/>
          </p:cNvSpPr>
          <p:nvPr>
            <p:ph type="pic" idx="2"/>
          </p:nvPr>
        </p:nvSpPr>
        <p:spPr>
          <a:xfrm>
            <a:off x="4703805" y="0"/>
            <a:ext cx="2784390" cy="6857999"/>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6_Title Slide">
  <p:cSld name="26_Title Slide">
    <p:spTree>
      <p:nvGrpSpPr>
        <p:cNvPr id="1" name="Shape 63"/>
        <p:cNvGrpSpPr/>
        <p:nvPr/>
      </p:nvGrpSpPr>
      <p:grpSpPr>
        <a:xfrm>
          <a:off x="0" y="0"/>
          <a:ext cx="0" cy="0"/>
          <a:chOff x="0" y="0"/>
          <a:chExt cx="0" cy="0"/>
        </a:xfrm>
      </p:grpSpPr>
      <p:sp>
        <p:nvSpPr>
          <p:cNvPr id="64" name="Google Shape;64;p31"/>
          <p:cNvSpPr>
            <a:spLocks noGrp="1"/>
          </p:cNvSpPr>
          <p:nvPr>
            <p:ph type="pic" idx="2"/>
          </p:nvPr>
        </p:nvSpPr>
        <p:spPr>
          <a:xfrm>
            <a:off x="1790700" y="1"/>
            <a:ext cx="4305300" cy="237249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31"/>
          <p:cNvSpPr>
            <a:spLocks noGrp="1"/>
          </p:cNvSpPr>
          <p:nvPr>
            <p:ph type="pic" idx="3"/>
          </p:nvPr>
        </p:nvSpPr>
        <p:spPr>
          <a:xfrm>
            <a:off x="1790700" y="4485504"/>
            <a:ext cx="4305300" cy="237249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66"/>
        <p:cNvGrpSpPr/>
        <p:nvPr/>
      </p:nvGrpSpPr>
      <p:grpSpPr>
        <a:xfrm>
          <a:off x="0" y="0"/>
          <a:ext cx="0" cy="0"/>
          <a:chOff x="0" y="0"/>
          <a:chExt cx="0" cy="0"/>
        </a:xfrm>
      </p:grpSpPr>
      <p:sp>
        <p:nvSpPr>
          <p:cNvPr id="67" name="Google Shape;67;p32"/>
          <p:cNvSpPr>
            <a:spLocks noGrp="1"/>
          </p:cNvSpPr>
          <p:nvPr>
            <p:ph type="pic" idx="2"/>
          </p:nvPr>
        </p:nvSpPr>
        <p:spPr>
          <a:xfrm>
            <a:off x="0" y="0"/>
            <a:ext cx="3361038" cy="6857999"/>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24_Title Slide">
  <p:cSld name="24_Title Slide">
    <p:spTree>
      <p:nvGrpSpPr>
        <p:cNvPr id="1" name="Shape 68"/>
        <p:cNvGrpSpPr/>
        <p:nvPr/>
      </p:nvGrpSpPr>
      <p:grpSpPr>
        <a:xfrm>
          <a:off x="0" y="0"/>
          <a:ext cx="0" cy="0"/>
          <a:chOff x="0" y="0"/>
          <a:chExt cx="0" cy="0"/>
        </a:xfrm>
      </p:grpSpPr>
      <p:sp>
        <p:nvSpPr>
          <p:cNvPr id="69" name="Google Shape;69;p33"/>
          <p:cNvSpPr>
            <a:spLocks noGrp="1"/>
          </p:cNvSpPr>
          <p:nvPr>
            <p:ph type="pic" idx="2"/>
          </p:nvPr>
        </p:nvSpPr>
        <p:spPr>
          <a:xfrm>
            <a:off x="0" y="1"/>
            <a:ext cx="12192000" cy="3429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28_Title Slide">
  <p:cSld name="28_Title Slide">
    <p:spTree>
      <p:nvGrpSpPr>
        <p:cNvPr id="1" name="Shape 70"/>
        <p:cNvGrpSpPr/>
        <p:nvPr/>
      </p:nvGrpSpPr>
      <p:grpSpPr>
        <a:xfrm>
          <a:off x="0" y="0"/>
          <a:ext cx="0" cy="0"/>
          <a:chOff x="0" y="0"/>
          <a:chExt cx="0" cy="0"/>
        </a:xfrm>
      </p:grpSpPr>
      <p:sp>
        <p:nvSpPr>
          <p:cNvPr id="71" name="Google Shape;71;p34"/>
          <p:cNvSpPr>
            <a:spLocks noGrp="1"/>
          </p:cNvSpPr>
          <p:nvPr>
            <p:ph type="pic" idx="2"/>
          </p:nvPr>
        </p:nvSpPr>
        <p:spPr>
          <a:xfrm>
            <a:off x="0" y="1"/>
            <a:ext cx="6096000" cy="3429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2" name="Google Shape;72;p34"/>
          <p:cNvSpPr>
            <a:spLocks noGrp="1"/>
          </p:cNvSpPr>
          <p:nvPr>
            <p:ph type="pic" idx="3"/>
          </p:nvPr>
        </p:nvSpPr>
        <p:spPr>
          <a:xfrm>
            <a:off x="6096000" y="1"/>
            <a:ext cx="6096000" cy="3429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73"/>
        <p:cNvGrpSpPr/>
        <p:nvPr/>
      </p:nvGrpSpPr>
      <p:grpSpPr>
        <a:xfrm>
          <a:off x="0" y="0"/>
          <a:ext cx="0" cy="0"/>
          <a:chOff x="0" y="0"/>
          <a:chExt cx="0" cy="0"/>
        </a:xfrm>
      </p:grpSpPr>
      <p:sp>
        <p:nvSpPr>
          <p:cNvPr id="74" name="Google Shape;74;p35"/>
          <p:cNvSpPr>
            <a:spLocks noGrp="1"/>
          </p:cNvSpPr>
          <p:nvPr>
            <p:ph type="pic" idx="2"/>
          </p:nvPr>
        </p:nvSpPr>
        <p:spPr>
          <a:xfrm>
            <a:off x="0" y="1"/>
            <a:ext cx="6096000" cy="3429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Google Shape;75;p35"/>
          <p:cNvSpPr>
            <a:spLocks noGrp="1"/>
          </p:cNvSpPr>
          <p:nvPr>
            <p:ph type="pic" idx="3"/>
          </p:nvPr>
        </p:nvSpPr>
        <p:spPr>
          <a:xfrm>
            <a:off x="0" y="3429001"/>
            <a:ext cx="6096000" cy="3429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30_Title Slide">
  <p:cSld name="30_Title Slide">
    <p:spTree>
      <p:nvGrpSpPr>
        <p:cNvPr id="1" name="Shape 76"/>
        <p:cNvGrpSpPr/>
        <p:nvPr/>
      </p:nvGrpSpPr>
      <p:grpSpPr>
        <a:xfrm>
          <a:off x="0" y="0"/>
          <a:ext cx="0" cy="0"/>
          <a:chOff x="0" y="0"/>
          <a:chExt cx="0" cy="0"/>
        </a:xfrm>
      </p:grpSpPr>
      <p:sp>
        <p:nvSpPr>
          <p:cNvPr id="77" name="Google Shape;77;p36"/>
          <p:cNvSpPr>
            <a:spLocks noGrp="1"/>
          </p:cNvSpPr>
          <p:nvPr>
            <p:ph type="pic" idx="2"/>
          </p:nvPr>
        </p:nvSpPr>
        <p:spPr>
          <a:xfrm>
            <a:off x="6096000" y="1"/>
            <a:ext cx="6096000" cy="3429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36"/>
          <p:cNvSpPr>
            <a:spLocks noGrp="1"/>
          </p:cNvSpPr>
          <p:nvPr>
            <p:ph type="pic" idx="3"/>
          </p:nvPr>
        </p:nvSpPr>
        <p:spPr>
          <a:xfrm>
            <a:off x="6096000" y="3429001"/>
            <a:ext cx="6096000" cy="3429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4_Title Slide">
  <p:cSld name="4_Title Slide">
    <p:spTree>
      <p:nvGrpSpPr>
        <p:cNvPr id="1" name="Shape 19"/>
        <p:cNvGrpSpPr/>
        <p:nvPr/>
      </p:nvGrpSpPr>
      <p:grpSpPr>
        <a:xfrm>
          <a:off x="0" y="0"/>
          <a:ext cx="0" cy="0"/>
          <a:chOff x="0" y="0"/>
          <a:chExt cx="0" cy="0"/>
        </a:xfrm>
      </p:grpSpPr>
      <p:sp>
        <p:nvSpPr>
          <p:cNvPr id="20" name="Google Shape;20;p19"/>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2_Title Slide">
  <p:cSld name="22_Title Slide">
    <p:spTree>
      <p:nvGrpSpPr>
        <p:cNvPr id="1" name="Shape 79"/>
        <p:cNvGrpSpPr/>
        <p:nvPr/>
      </p:nvGrpSpPr>
      <p:grpSpPr>
        <a:xfrm>
          <a:off x="0" y="0"/>
          <a:ext cx="0" cy="0"/>
          <a:chOff x="0" y="0"/>
          <a:chExt cx="0" cy="0"/>
        </a:xfrm>
      </p:grpSpPr>
      <p:sp>
        <p:nvSpPr>
          <p:cNvPr id="80" name="Google Shape;80;p37"/>
          <p:cNvSpPr>
            <a:spLocks noGrp="1"/>
          </p:cNvSpPr>
          <p:nvPr>
            <p:ph type="pic" idx="2"/>
          </p:nvPr>
        </p:nvSpPr>
        <p:spPr>
          <a:xfrm>
            <a:off x="6096000" y="0"/>
            <a:ext cx="6096000" cy="6857999"/>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9_Title Slide">
  <p:cSld name="19_Title Slide">
    <p:spTree>
      <p:nvGrpSpPr>
        <p:cNvPr id="1" name="Shape 81"/>
        <p:cNvGrpSpPr/>
        <p:nvPr/>
      </p:nvGrpSpPr>
      <p:grpSpPr>
        <a:xfrm>
          <a:off x="0" y="0"/>
          <a:ext cx="0" cy="0"/>
          <a:chOff x="0" y="0"/>
          <a:chExt cx="0" cy="0"/>
        </a:xfrm>
      </p:grpSpPr>
      <p:sp>
        <p:nvSpPr>
          <p:cNvPr id="82" name="Google Shape;82;p38"/>
          <p:cNvSpPr>
            <a:spLocks noGrp="1"/>
          </p:cNvSpPr>
          <p:nvPr>
            <p:ph type="pic" idx="2"/>
          </p:nvPr>
        </p:nvSpPr>
        <p:spPr>
          <a:xfrm>
            <a:off x="1546455" y="0"/>
            <a:ext cx="8999137" cy="475361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16_Title Slide">
  <p:cSld name="16_Title Slide">
    <p:spTree>
      <p:nvGrpSpPr>
        <p:cNvPr id="1" name="Shape 83"/>
        <p:cNvGrpSpPr/>
        <p:nvPr/>
      </p:nvGrpSpPr>
      <p:grpSpPr>
        <a:xfrm>
          <a:off x="0" y="0"/>
          <a:ext cx="0" cy="0"/>
          <a:chOff x="0" y="0"/>
          <a:chExt cx="0" cy="0"/>
        </a:xfrm>
      </p:grpSpPr>
      <p:sp>
        <p:nvSpPr>
          <p:cNvPr id="84" name="Google Shape;84;p39"/>
          <p:cNvSpPr>
            <a:spLocks noGrp="1"/>
          </p:cNvSpPr>
          <p:nvPr>
            <p:ph type="pic" idx="2"/>
          </p:nvPr>
        </p:nvSpPr>
        <p:spPr>
          <a:xfrm>
            <a:off x="-1166474" y="-880532"/>
            <a:ext cx="14709214" cy="871757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5" name="Google Shape;85;p39"/>
          <p:cNvSpPr>
            <a:spLocks noGrp="1"/>
          </p:cNvSpPr>
          <p:nvPr>
            <p:ph type="pic" idx="3"/>
          </p:nvPr>
        </p:nvSpPr>
        <p:spPr>
          <a:xfrm>
            <a:off x="4419600" y="1614703"/>
            <a:ext cx="3352800" cy="362859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20_Title Slide">
  <p:cSld name="20_Title Slide">
    <p:spTree>
      <p:nvGrpSpPr>
        <p:cNvPr id="1" name="Shape 86"/>
        <p:cNvGrpSpPr/>
        <p:nvPr/>
      </p:nvGrpSpPr>
      <p:grpSpPr>
        <a:xfrm>
          <a:off x="0" y="0"/>
          <a:ext cx="0" cy="0"/>
          <a:chOff x="0" y="0"/>
          <a:chExt cx="0" cy="0"/>
        </a:xfrm>
      </p:grpSpPr>
      <p:sp>
        <p:nvSpPr>
          <p:cNvPr id="87" name="Google Shape;87;p40"/>
          <p:cNvSpPr>
            <a:spLocks noGrp="1"/>
          </p:cNvSpPr>
          <p:nvPr>
            <p:ph type="pic" idx="2"/>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8" name="Google Shape;88;p40"/>
          <p:cNvSpPr>
            <a:spLocks noGrp="1"/>
          </p:cNvSpPr>
          <p:nvPr>
            <p:ph type="pic" idx="3"/>
          </p:nvPr>
        </p:nvSpPr>
        <p:spPr>
          <a:xfrm>
            <a:off x="4889157" y="2122885"/>
            <a:ext cx="2413686" cy="261223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2_Title Slide">
  <p:cSld name="12_Title Slide">
    <p:spTree>
      <p:nvGrpSpPr>
        <p:cNvPr id="1" name="Shape 89"/>
        <p:cNvGrpSpPr/>
        <p:nvPr/>
      </p:nvGrpSpPr>
      <p:grpSpPr>
        <a:xfrm>
          <a:off x="0" y="0"/>
          <a:ext cx="0" cy="0"/>
          <a:chOff x="0" y="0"/>
          <a:chExt cx="0" cy="0"/>
        </a:xfrm>
      </p:grpSpPr>
      <p:sp>
        <p:nvSpPr>
          <p:cNvPr id="90" name="Google Shape;90;p41"/>
          <p:cNvSpPr>
            <a:spLocks noGrp="1"/>
          </p:cNvSpPr>
          <p:nvPr>
            <p:ph type="pic" idx="2"/>
          </p:nvPr>
        </p:nvSpPr>
        <p:spPr>
          <a:xfrm>
            <a:off x="4246712" y="762000"/>
            <a:ext cx="3698684" cy="369868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37_Title Slide">
  <p:cSld name="37_Title Slide">
    <p:spTree>
      <p:nvGrpSpPr>
        <p:cNvPr id="1" name="Shape 91"/>
        <p:cNvGrpSpPr/>
        <p:nvPr/>
      </p:nvGrpSpPr>
      <p:grpSpPr>
        <a:xfrm>
          <a:off x="0" y="0"/>
          <a:ext cx="0" cy="0"/>
          <a:chOff x="0" y="0"/>
          <a:chExt cx="0" cy="0"/>
        </a:xfrm>
      </p:grpSpPr>
      <p:sp>
        <p:nvSpPr>
          <p:cNvPr id="92" name="Google Shape;92;p42"/>
          <p:cNvSpPr>
            <a:spLocks noGrp="1"/>
          </p:cNvSpPr>
          <p:nvPr>
            <p:ph type="pic" idx="2"/>
          </p:nvPr>
        </p:nvSpPr>
        <p:spPr>
          <a:xfrm>
            <a:off x="4150471" y="3677974"/>
            <a:ext cx="1664796" cy="1664795"/>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3" name="Google Shape;93;p42"/>
          <p:cNvSpPr>
            <a:spLocks noGrp="1"/>
          </p:cNvSpPr>
          <p:nvPr>
            <p:ph type="pic" idx="3"/>
          </p:nvPr>
        </p:nvSpPr>
        <p:spPr>
          <a:xfrm>
            <a:off x="4729533" y="2062480"/>
            <a:ext cx="2733042" cy="273304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4" name="Google Shape;94;p42"/>
          <p:cNvSpPr>
            <a:spLocks noGrp="1"/>
          </p:cNvSpPr>
          <p:nvPr>
            <p:ph type="pic" idx="4"/>
          </p:nvPr>
        </p:nvSpPr>
        <p:spPr>
          <a:xfrm>
            <a:off x="7819563" y="1546995"/>
            <a:ext cx="1531486" cy="1531485"/>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5" name="Google Shape;95;p42"/>
          <p:cNvSpPr>
            <a:spLocks noGrp="1"/>
          </p:cNvSpPr>
          <p:nvPr>
            <p:ph type="pic" idx="5"/>
          </p:nvPr>
        </p:nvSpPr>
        <p:spPr>
          <a:xfrm>
            <a:off x="7950253" y="2679727"/>
            <a:ext cx="1904947" cy="190494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6" name="Google Shape;96;p42"/>
          <p:cNvSpPr>
            <a:spLocks noGrp="1"/>
          </p:cNvSpPr>
          <p:nvPr>
            <p:ph type="pic" idx="6"/>
          </p:nvPr>
        </p:nvSpPr>
        <p:spPr>
          <a:xfrm>
            <a:off x="3082385" y="2062480"/>
            <a:ext cx="1120114" cy="1120113"/>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7" name="Google Shape;97;p42"/>
          <p:cNvSpPr>
            <a:spLocks noGrp="1"/>
          </p:cNvSpPr>
          <p:nvPr>
            <p:ph type="pic" idx="7"/>
          </p:nvPr>
        </p:nvSpPr>
        <p:spPr>
          <a:xfrm>
            <a:off x="3082385" y="602811"/>
            <a:ext cx="1904947" cy="190494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8" name="Google Shape;98;p42"/>
          <p:cNvSpPr>
            <a:spLocks noGrp="1"/>
          </p:cNvSpPr>
          <p:nvPr>
            <p:ph type="pic" idx="8"/>
          </p:nvPr>
        </p:nvSpPr>
        <p:spPr>
          <a:xfrm>
            <a:off x="6126801" y="4953054"/>
            <a:ext cx="1904947" cy="190494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9" name="Google Shape;99;p42"/>
          <p:cNvSpPr>
            <a:spLocks noGrp="1"/>
          </p:cNvSpPr>
          <p:nvPr>
            <p:ph type="pic" idx="9"/>
          </p:nvPr>
        </p:nvSpPr>
        <p:spPr>
          <a:xfrm>
            <a:off x="2206002" y="3263819"/>
            <a:ext cx="1557048" cy="1557047"/>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0" name="Google Shape;100;p42"/>
          <p:cNvSpPr>
            <a:spLocks noGrp="1"/>
          </p:cNvSpPr>
          <p:nvPr>
            <p:ph type="pic" idx="13"/>
          </p:nvPr>
        </p:nvSpPr>
        <p:spPr>
          <a:xfrm>
            <a:off x="6327753" y="898626"/>
            <a:ext cx="1313316" cy="1313315"/>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4_Title Slide">
  <p:cSld name="14_Title Slide">
    <p:spTree>
      <p:nvGrpSpPr>
        <p:cNvPr id="1" name="Shape 101"/>
        <p:cNvGrpSpPr/>
        <p:nvPr/>
      </p:nvGrpSpPr>
      <p:grpSpPr>
        <a:xfrm>
          <a:off x="0" y="0"/>
          <a:ext cx="0" cy="0"/>
          <a:chOff x="0" y="0"/>
          <a:chExt cx="0" cy="0"/>
        </a:xfrm>
      </p:grpSpPr>
      <p:sp>
        <p:nvSpPr>
          <p:cNvPr id="102" name="Google Shape;102;p43"/>
          <p:cNvSpPr>
            <a:spLocks noGrp="1"/>
          </p:cNvSpPr>
          <p:nvPr>
            <p:ph type="pic" idx="2"/>
          </p:nvPr>
        </p:nvSpPr>
        <p:spPr>
          <a:xfrm>
            <a:off x="4897929" y="685910"/>
            <a:ext cx="2396250" cy="239624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3" name="Google Shape;103;p43"/>
          <p:cNvSpPr>
            <a:spLocks noGrp="1"/>
          </p:cNvSpPr>
          <p:nvPr>
            <p:ph type="pic" idx="3"/>
          </p:nvPr>
        </p:nvSpPr>
        <p:spPr>
          <a:xfrm>
            <a:off x="6495501" y="-932683"/>
            <a:ext cx="2396250" cy="239624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4" name="Google Shape;104;p43"/>
          <p:cNvSpPr>
            <a:spLocks noGrp="1"/>
          </p:cNvSpPr>
          <p:nvPr>
            <p:ph type="pic" idx="4"/>
          </p:nvPr>
        </p:nvSpPr>
        <p:spPr>
          <a:xfrm>
            <a:off x="3321378" y="-932683"/>
            <a:ext cx="2396250" cy="239624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7_Title Slide">
  <p:cSld name="17_Title Slide">
    <p:spTree>
      <p:nvGrpSpPr>
        <p:cNvPr id="1" name="Shape 105"/>
        <p:cNvGrpSpPr/>
        <p:nvPr/>
      </p:nvGrpSpPr>
      <p:grpSpPr>
        <a:xfrm>
          <a:off x="0" y="0"/>
          <a:ext cx="0" cy="0"/>
          <a:chOff x="0" y="0"/>
          <a:chExt cx="0" cy="0"/>
        </a:xfrm>
      </p:grpSpPr>
      <p:sp>
        <p:nvSpPr>
          <p:cNvPr id="106" name="Google Shape;106;p44"/>
          <p:cNvSpPr>
            <a:spLocks noGrp="1"/>
          </p:cNvSpPr>
          <p:nvPr>
            <p:ph type="pic" idx="2"/>
          </p:nvPr>
        </p:nvSpPr>
        <p:spPr>
          <a:xfrm>
            <a:off x="2666997" y="-1397285"/>
            <a:ext cx="3429003" cy="3429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7" name="Google Shape;107;p44"/>
          <p:cNvSpPr>
            <a:spLocks noGrp="1"/>
          </p:cNvSpPr>
          <p:nvPr>
            <p:ph type="pic" idx="3"/>
          </p:nvPr>
        </p:nvSpPr>
        <p:spPr>
          <a:xfrm>
            <a:off x="2492336" y="4643919"/>
            <a:ext cx="3429003" cy="3429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8" name="Google Shape;108;p44"/>
          <p:cNvSpPr>
            <a:spLocks noGrp="1"/>
          </p:cNvSpPr>
          <p:nvPr>
            <p:ph type="pic" idx="4"/>
          </p:nvPr>
        </p:nvSpPr>
        <p:spPr>
          <a:xfrm>
            <a:off x="1166969" y="4330199"/>
            <a:ext cx="1658423" cy="16584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9" name="Google Shape;109;p44"/>
          <p:cNvSpPr>
            <a:spLocks noGrp="1"/>
          </p:cNvSpPr>
          <p:nvPr>
            <p:ph type="pic" idx="5"/>
          </p:nvPr>
        </p:nvSpPr>
        <p:spPr>
          <a:xfrm>
            <a:off x="1228614" y="659614"/>
            <a:ext cx="1658423" cy="16584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5_Title Slide">
  <p:cSld name="15_Title Slide">
    <p:spTree>
      <p:nvGrpSpPr>
        <p:cNvPr id="1" name="Shape 110"/>
        <p:cNvGrpSpPr/>
        <p:nvPr/>
      </p:nvGrpSpPr>
      <p:grpSpPr>
        <a:xfrm>
          <a:off x="0" y="0"/>
          <a:ext cx="0" cy="0"/>
          <a:chOff x="0" y="0"/>
          <a:chExt cx="0" cy="0"/>
        </a:xfrm>
      </p:grpSpPr>
      <p:sp>
        <p:nvSpPr>
          <p:cNvPr id="111" name="Google Shape;111;p45"/>
          <p:cNvSpPr>
            <a:spLocks noGrp="1"/>
          </p:cNvSpPr>
          <p:nvPr>
            <p:ph type="pic" idx="2"/>
          </p:nvPr>
        </p:nvSpPr>
        <p:spPr>
          <a:xfrm>
            <a:off x="6794983" y="506117"/>
            <a:ext cx="2867550" cy="286754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2" name="Google Shape;112;p45"/>
          <p:cNvSpPr>
            <a:spLocks noGrp="1"/>
          </p:cNvSpPr>
          <p:nvPr>
            <p:ph type="pic" idx="3"/>
          </p:nvPr>
        </p:nvSpPr>
        <p:spPr>
          <a:xfrm>
            <a:off x="8707417" y="2446008"/>
            <a:ext cx="2867550" cy="286754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3" name="Google Shape;113;p45"/>
          <p:cNvSpPr>
            <a:spLocks noGrp="1"/>
          </p:cNvSpPr>
          <p:nvPr>
            <p:ph type="pic" idx="4"/>
          </p:nvPr>
        </p:nvSpPr>
        <p:spPr>
          <a:xfrm>
            <a:off x="4882548" y="-1433774"/>
            <a:ext cx="2867550" cy="286754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4" name="Google Shape;114;p45"/>
          <p:cNvSpPr>
            <a:spLocks noGrp="1"/>
          </p:cNvSpPr>
          <p:nvPr>
            <p:ph type="pic" idx="5"/>
          </p:nvPr>
        </p:nvSpPr>
        <p:spPr>
          <a:xfrm>
            <a:off x="10625427" y="506117"/>
            <a:ext cx="2867550" cy="286754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5" name="Google Shape;115;p45"/>
          <p:cNvSpPr>
            <a:spLocks noGrp="1"/>
          </p:cNvSpPr>
          <p:nvPr>
            <p:ph type="pic" idx="6"/>
          </p:nvPr>
        </p:nvSpPr>
        <p:spPr>
          <a:xfrm>
            <a:off x="8707417" y="-1433774"/>
            <a:ext cx="2867550" cy="286754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8_Title Slide">
  <p:cSld name="8_Title Slide">
    <p:bg>
      <p:bgPr>
        <a:solidFill>
          <a:schemeClr val="lt1"/>
        </a:solidFill>
        <a:effectLst/>
      </p:bgPr>
    </p:bg>
    <p:spTree>
      <p:nvGrpSpPr>
        <p:cNvPr id="1" name="Shape 116"/>
        <p:cNvGrpSpPr/>
        <p:nvPr/>
      </p:nvGrpSpPr>
      <p:grpSpPr>
        <a:xfrm>
          <a:off x="0" y="0"/>
          <a:ext cx="0" cy="0"/>
          <a:chOff x="0" y="0"/>
          <a:chExt cx="0" cy="0"/>
        </a:xfrm>
      </p:grpSpPr>
      <p:sp>
        <p:nvSpPr>
          <p:cNvPr id="117" name="Google Shape;117;p46"/>
          <p:cNvSpPr>
            <a:spLocks noGrp="1"/>
          </p:cNvSpPr>
          <p:nvPr>
            <p:ph type="pic" idx="2"/>
          </p:nvPr>
        </p:nvSpPr>
        <p:spPr>
          <a:xfrm>
            <a:off x="5295441" y="1373274"/>
            <a:ext cx="1601118" cy="17328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49_Title Slide">
  <p:cSld name="49_Title Slide">
    <p:spTree>
      <p:nvGrpSpPr>
        <p:cNvPr id="1" name="Shape 21"/>
        <p:cNvGrpSpPr/>
        <p:nvPr/>
      </p:nvGrpSpPr>
      <p:grpSpPr>
        <a:xfrm>
          <a:off x="0" y="0"/>
          <a:ext cx="0" cy="0"/>
          <a:chOff x="0" y="0"/>
          <a:chExt cx="0" cy="0"/>
        </a:xfrm>
      </p:grpSpPr>
      <p:sp>
        <p:nvSpPr>
          <p:cNvPr id="22" name="Google Shape;22;p20"/>
          <p:cNvSpPr txBox="1">
            <a:spLocks noGrp="1"/>
          </p:cNvSpPr>
          <p:nvPr>
            <p:ph type="title"/>
          </p:nvPr>
        </p:nvSpPr>
        <p:spPr>
          <a:xfrm>
            <a:off x="1790700" y="1042859"/>
            <a:ext cx="8610600" cy="495486"/>
          </a:xfrm>
          <a:prstGeom prst="rect">
            <a:avLst/>
          </a:prstGeom>
          <a:noFill/>
          <a:ln>
            <a:noFill/>
          </a:ln>
        </p:spPr>
        <p:txBody>
          <a:bodyPr spcFirstLastPara="1" wrap="square" lIns="0" tIns="45700" rIns="0"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3" name="Google Shape;23;p20"/>
          <p:cNvSpPr>
            <a:spLocks noGrp="1"/>
          </p:cNvSpPr>
          <p:nvPr>
            <p:ph type="pic" idx="2"/>
          </p:nvPr>
        </p:nvSpPr>
        <p:spPr>
          <a:xfrm>
            <a:off x="2562590" y="2388327"/>
            <a:ext cx="1520793" cy="148142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Google Shape;24;p20"/>
          <p:cNvSpPr>
            <a:spLocks noGrp="1"/>
          </p:cNvSpPr>
          <p:nvPr>
            <p:ph type="pic" idx="3"/>
          </p:nvPr>
        </p:nvSpPr>
        <p:spPr>
          <a:xfrm>
            <a:off x="5335603" y="2388327"/>
            <a:ext cx="1520793" cy="148142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5" name="Google Shape;25;p20"/>
          <p:cNvSpPr>
            <a:spLocks noGrp="1"/>
          </p:cNvSpPr>
          <p:nvPr>
            <p:ph type="pic" idx="4"/>
          </p:nvPr>
        </p:nvSpPr>
        <p:spPr>
          <a:xfrm>
            <a:off x="8108616" y="2388327"/>
            <a:ext cx="1520793" cy="148142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47_Title Slide">
  <p:cSld name="47_Title Slide">
    <p:spTree>
      <p:nvGrpSpPr>
        <p:cNvPr id="1" name="Shape 118"/>
        <p:cNvGrpSpPr/>
        <p:nvPr/>
      </p:nvGrpSpPr>
      <p:grpSpPr>
        <a:xfrm>
          <a:off x="0" y="0"/>
          <a:ext cx="0" cy="0"/>
          <a:chOff x="0" y="0"/>
          <a:chExt cx="0" cy="0"/>
        </a:xfrm>
      </p:grpSpPr>
      <p:sp>
        <p:nvSpPr>
          <p:cNvPr id="119" name="Google Shape;119;p47"/>
          <p:cNvSpPr>
            <a:spLocks noGrp="1"/>
          </p:cNvSpPr>
          <p:nvPr>
            <p:ph type="pic" idx="2"/>
          </p:nvPr>
        </p:nvSpPr>
        <p:spPr>
          <a:xfrm>
            <a:off x="4474029" y="1151096"/>
            <a:ext cx="3243942" cy="351078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matchingName="36_Title Slide">
  <p:cSld name="36_Title Slide">
    <p:spTree>
      <p:nvGrpSpPr>
        <p:cNvPr id="1" name="Shape 120"/>
        <p:cNvGrpSpPr/>
        <p:nvPr/>
      </p:nvGrpSpPr>
      <p:grpSpPr>
        <a:xfrm>
          <a:off x="0" y="0"/>
          <a:ext cx="0" cy="0"/>
          <a:chOff x="0" y="0"/>
          <a:chExt cx="0" cy="0"/>
        </a:xfrm>
      </p:grpSpPr>
      <p:sp>
        <p:nvSpPr>
          <p:cNvPr id="121" name="Google Shape;121;p48"/>
          <p:cNvSpPr/>
          <p:nvPr/>
        </p:nvSpPr>
        <p:spPr>
          <a:xfrm>
            <a:off x="-1" y="0"/>
            <a:ext cx="5511115" cy="6858000"/>
          </a:xfrm>
          <a:prstGeom prst="rect">
            <a:avLst/>
          </a:prstGeom>
          <a:solidFill>
            <a:schemeClr val="dk1"/>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22" name="Google Shape;122;p48"/>
          <p:cNvSpPr>
            <a:spLocks noGrp="1"/>
          </p:cNvSpPr>
          <p:nvPr>
            <p:ph type="pic" idx="2"/>
          </p:nvPr>
        </p:nvSpPr>
        <p:spPr>
          <a:xfrm>
            <a:off x="4710555" y="2562589"/>
            <a:ext cx="1601118" cy="17328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7_Title Slide">
  <p:cSld name="7_Title Slide">
    <p:spTree>
      <p:nvGrpSpPr>
        <p:cNvPr id="1" name="Shape 123"/>
        <p:cNvGrpSpPr/>
        <p:nvPr/>
      </p:nvGrpSpPr>
      <p:grpSpPr>
        <a:xfrm>
          <a:off x="0" y="0"/>
          <a:ext cx="0" cy="0"/>
          <a:chOff x="0" y="0"/>
          <a:chExt cx="0" cy="0"/>
        </a:xfrm>
      </p:grpSpPr>
      <p:sp>
        <p:nvSpPr>
          <p:cNvPr id="124" name="Google Shape;124;p49"/>
          <p:cNvSpPr>
            <a:spLocks noGrp="1"/>
          </p:cNvSpPr>
          <p:nvPr>
            <p:ph type="pic" idx="2"/>
          </p:nvPr>
        </p:nvSpPr>
        <p:spPr>
          <a:xfrm>
            <a:off x="6096001" y="1219148"/>
            <a:ext cx="4305300" cy="441970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38_Title Slide">
  <p:cSld name="38_Title Slide">
    <p:spTree>
      <p:nvGrpSpPr>
        <p:cNvPr id="1" name="Shape 125"/>
        <p:cNvGrpSpPr/>
        <p:nvPr/>
      </p:nvGrpSpPr>
      <p:grpSpPr>
        <a:xfrm>
          <a:off x="0" y="0"/>
          <a:ext cx="0" cy="0"/>
          <a:chOff x="0" y="0"/>
          <a:chExt cx="0" cy="0"/>
        </a:xfrm>
      </p:grpSpPr>
      <p:sp>
        <p:nvSpPr>
          <p:cNvPr id="126" name="Google Shape;126;p50"/>
          <p:cNvSpPr>
            <a:spLocks noGrp="1"/>
          </p:cNvSpPr>
          <p:nvPr>
            <p:ph type="pic" idx="2"/>
          </p:nvPr>
        </p:nvSpPr>
        <p:spPr>
          <a:xfrm>
            <a:off x="2993546" y="762000"/>
            <a:ext cx="1627058" cy="1627057"/>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7" name="Google Shape;127;p50"/>
          <p:cNvSpPr>
            <a:spLocks noGrp="1"/>
          </p:cNvSpPr>
          <p:nvPr>
            <p:ph type="pic" idx="3"/>
          </p:nvPr>
        </p:nvSpPr>
        <p:spPr>
          <a:xfrm>
            <a:off x="-1410814" y="0"/>
            <a:ext cx="2821627" cy="2821625"/>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8" name="Google Shape;128;p50"/>
          <p:cNvSpPr>
            <a:spLocks noGrp="1"/>
          </p:cNvSpPr>
          <p:nvPr>
            <p:ph type="pic" idx="4"/>
          </p:nvPr>
        </p:nvSpPr>
        <p:spPr>
          <a:xfrm>
            <a:off x="7743460" y="-1410813"/>
            <a:ext cx="2821627" cy="2821625"/>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9" name="Google Shape;129;p50"/>
          <p:cNvSpPr>
            <a:spLocks noGrp="1"/>
          </p:cNvSpPr>
          <p:nvPr>
            <p:ph type="pic" idx="5"/>
          </p:nvPr>
        </p:nvSpPr>
        <p:spPr>
          <a:xfrm>
            <a:off x="10711065" y="3784102"/>
            <a:ext cx="2821627" cy="2821625"/>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0" name="Google Shape;130;p50"/>
          <p:cNvSpPr>
            <a:spLocks noGrp="1"/>
          </p:cNvSpPr>
          <p:nvPr>
            <p:ph type="pic" idx="6"/>
          </p:nvPr>
        </p:nvSpPr>
        <p:spPr>
          <a:xfrm>
            <a:off x="2038326" y="4613098"/>
            <a:ext cx="1304263" cy="130426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1" name="Google Shape;131;p50"/>
          <p:cNvSpPr>
            <a:spLocks noGrp="1"/>
          </p:cNvSpPr>
          <p:nvPr>
            <p:ph type="pic" idx="7"/>
          </p:nvPr>
        </p:nvSpPr>
        <p:spPr>
          <a:xfrm>
            <a:off x="8901464" y="4052142"/>
            <a:ext cx="1304263" cy="130426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2" name="Google Shape;132;p50"/>
          <p:cNvSpPr>
            <a:spLocks noGrp="1"/>
          </p:cNvSpPr>
          <p:nvPr>
            <p:ph type="pic" idx="8"/>
          </p:nvPr>
        </p:nvSpPr>
        <p:spPr>
          <a:xfrm>
            <a:off x="10711065" y="1410812"/>
            <a:ext cx="1304263" cy="130426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3" name="Google Shape;133;p50"/>
          <p:cNvSpPr>
            <a:spLocks noGrp="1"/>
          </p:cNvSpPr>
          <p:nvPr>
            <p:ph type="pic" idx="9"/>
          </p:nvPr>
        </p:nvSpPr>
        <p:spPr>
          <a:xfrm>
            <a:off x="5221817" y="193433"/>
            <a:ext cx="5043285" cy="5043281"/>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5_Title Slide">
  <p:cSld name="5_Title Slide">
    <p:spTree>
      <p:nvGrpSpPr>
        <p:cNvPr id="1" name="Shape 134"/>
        <p:cNvGrpSpPr/>
        <p:nvPr/>
      </p:nvGrpSpPr>
      <p:grpSpPr>
        <a:xfrm>
          <a:off x="0" y="0"/>
          <a:ext cx="0" cy="0"/>
          <a:chOff x="0" y="0"/>
          <a:chExt cx="0" cy="0"/>
        </a:xfrm>
      </p:grpSpPr>
      <p:sp>
        <p:nvSpPr>
          <p:cNvPr id="135" name="Google Shape;135;p51"/>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6" name="Google Shape;136;p51"/>
          <p:cNvSpPr>
            <a:spLocks noGrp="1"/>
          </p:cNvSpPr>
          <p:nvPr>
            <p:ph type="pic" idx="2"/>
          </p:nvPr>
        </p:nvSpPr>
        <p:spPr>
          <a:xfrm>
            <a:off x="8042767" y="2520777"/>
            <a:ext cx="1864712" cy="181644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7" name="Google Shape;137;p51"/>
          <p:cNvSpPr>
            <a:spLocks noGrp="1"/>
          </p:cNvSpPr>
          <p:nvPr>
            <p:ph type="pic" idx="3"/>
          </p:nvPr>
        </p:nvSpPr>
        <p:spPr>
          <a:xfrm>
            <a:off x="4930775" y="2293937"/>
            <a:ext cx="2330450" cy="2270125"/>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8" name="Google Shape;138;p51"/>
          <p:cNvSpPr>
            <a:spLocks noGrp="1"/>
          </p:cNvSpPr>
          <p:nvPr>
            <p:ph type="pic" idx="4"/>
          </p:nvPr>
        </p:nvSpPr>
        <p:spPr>
          <a:xfrm>
            <a:off x="2284521" y="2520777"/>
            <a:ext cx="1864712" cy="181644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9_Title Slide">
  <p:cSld name="9_Title Slide">
    <p:spTree>
      <p:nvGrpSpPr>
        <p:cNvPr id="1" name="Shape 139"/>
        <p:cNvGrpSpPr/>
        <p:nvPr/>
      </p:nvGrpSpPr>
      <p:grpSpPr>
        <a:xfrm>
          <a:off x="0" y="0"/>
          <a:ext cx="0" cy="0"/>
          <a:chOff x="0" y="0"/>
          <a:chExt cx="0" cy="0"/>
        </a:xfrm>
      </p:grpSpPr>
      <p:sp>
        <p:nvSpPr>
          <p:cNvPr id="140" name="Google Shape;140;p52"/>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1" name="Google Shape;141;p52"/>
          <p:cNvSpPr>
            <a:spLocks noGrp="1"/>
          </p:cNvSpPr>
          <p:nvPr>
            <p:ph type="pic" idx="2"/>
          </p:nvPr>
        </p:nvSpPr>
        <p:spPr>
          <a:xfrm>
            <a:off x="6185204" y="2603343"/>
            <a:ext cx="1695193" cy="1651313"/>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2" name="Google Shape;142;p52"/>
          <p:cNvSpPr>
            <a:spLocks noGrp="1"/>
          </p:cNvSpPr>
          <p:nvPr>
            <p:ph type="pic" idx="3"/>
          </p:nvPr>
        </p:nvSpPr>
        <p:spPr>
          <a:xfrm>
            <a:off x="4320491" y="2603343"/>
            <a:ext cx="1695194" cy="1651313"/>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3" name="Google Shape;143;p52"/>
          <p:cNvSpPr>
            <a:spLocks noGrp="1"/>
          </p:cNvSpPr>
          <p:nvPr>
            <p:ph type="pic" idx="4"/>
          </p:nvPr>
        </p:nvSpPr>
        <p:spPr>
          <a:xfrm>
            <a:off x="2455780" y="2603343"/>
            <a:ext cx="1695193" cy="1651313"/>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4" name="Google Shape;144;p52"/>
          <p:cNvSpPr>
            <a:spLocks noGrp="1"/>
          </p:cNvSpPr>
          <p:nvPr>
            <p:ph type="pic" idx="5"/>
          </p:nvPr>
        </p:nvSpPr>
        <p:spPr>
          <a:xfrm>
            <a:off x="8049916" y="2603344"/>
            <a:ext cx="1695194" cy="1651313"/>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5" name="Google Shape;145;p52"/>
          <p:cNvSpPr/>
          <p:nvPr/>
        </p:nvSpPr>
        <p:spPr>
          <a:xfrm>
            <a:off x="1651183" y="3289483"/>
            <a:ext cx="279033" cy="279033"/>
          </a:xfrm>
          <a:custGeom>
            <a:avLst/>
            <a:gdLst/>
            <a:ahLst/>
            <a:cxnLst/>
            <a:rect l="l" t="t"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2764" y="5400"/>
                </a:moveTo>
                <a:cubicBezTo>
                  <a:pt x="12764" y="5130"/>
                  <a:pt x="12544" y="4909"/>
                  <a:pt x="12273" y="4909"/>
                </a:cubicBezTo>
                <a:cubicBezTo>
                  <a:pt x="12138" y="4909"/>
                  <a:pt x="12015" y="4965"/>
                  <a:pt x="11926" y="5053"/>
                </a:cubicBezTo>
                <a:lnTo>
                  <a:pt x="7017" y="10453"/>
                </a:lnTo>
                <a:cubicBezTo>
                  <a:pt x="6927" y="10542"/>
                  <a:pt x="6873" y="10665"/>
                  <a:pt x="6873" y="10800"/>
                </a:cubicBezTo>
                <a:cubicBezTo>
                  <a:pt x="6873" y="10936"/>
                  <a:pt x="6927" y="11059"/>
                  <a:pt x="7017" y="11147"/>
                </a:cubicBezTo>
                <a:lnTo>
                  <a:pt x="11926" y="16547"/>
                </a:lnTo>
                <a:cubicBezTo>
                  <a:pt x="12015" y="16636"/>
                  <a:pt x="12138" y="16691"/>
                  <a:pt x="12273" y="16691"/>
                </a:cubicBezTo>
                <a:cubicBezTo>
                  <a:pt x="12544" y="16691"/>
                  <a:pt x="12764" y="16471"/>
                  <a:pt x="12764" y="16200"/>
                </a:cubicBezTo>
                <a:cubicBezTo>
                  <a:pt x="12764" y="16065"/>
                  <a:pt x="12709" y="15942"/>
                  <a:pt x="12620" y="15853"/>
                </a:cubicBezTo>
                <a:lnTo>
                  <a:pt x="8026" y="10800"/>
                </a:lnTo>
                <a:lnTo>
                  <a:pt x="12620" y="5747"/>
                </a:lnTo>
                <a:cubicBezTo>
                  <a:pt x="12709" y="5659"/>
                  <a:pt x="12764" y="5536"/>
                  <a:pt x="12764" y="5400"/>
                </a:cubicBezTo>
              </a:path>
            </a:pathLst>
          </a:custGeom>
          <a:gradFill>
            <a:gsLst>
              <a:gs pos="0">
                <a:schemeClr val="accent1"/>
              </a:gs>
              <a:gs pos="100000">
                <a:schemeClr val="accent2"/>
              </a:gs>
            </a:gsLst>
            <a:lin ang="2700000" scaled="0"/>
          </a:gra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52"/>
          <p:cNvSpPr/>
          <p:nvPr/>
        </p:nvSpPr>
        <p:spPr>
          <a:xfrm flipH="1">
            <a:off x="10261783" y="3289483"/>
            <a:ext cx="279033" cy="279033"/>
          </a:xfrm>
          <a:custGeom>
            <a:avLst/>
            <a:gdLst/>
            <a:ahLst/>
            <a:cxnLst/>
            <a:rect l="l" t="t"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2764" y="5400"/>
                </a:moveTo>
                <a:cubicBezTo>
                  <a:pt x="12764" y="5130"/>
                  <a:pt x="12544" y="4909"/>
                  <a:pt x="12273" y="4909"/>
                </a:cubicBezTo>
                <a:cubicBezTo>
                  <a:pt x="12138" y="4909"/>
                  <a:pt x="12015" y="4965"/>
                  <a:pt x="11926" y="5053"/>
                </a:cubicBezTo>
                <a:lnTo>
                  <a:pt x="7017" y="10453"/>
                </a:lnTo>
                <a:cubicBezTo>
                  <a:pt x="6927" y="10542"/>
                  <a:pt x="6873" y="10665"/>
                  <a:pt x="6873" y="10800"/>
                </a:cubicBezTo>
                <a:cubicBezTo>
                  <a:pt x="6873" y="10936"/>
                  <a:pt x="6927" y="11059"/>
                  <a:pt x="7017" y="11147"/>
                </a:cubicBezTo>
                <a:lnTo>
                  <a:pt x="11926" y="16547"/>
                </a:lnTo>
                <a:cubicBezTo>
                  <a:pt x="12015" y="16636"/>
                  <a:pt x="12138" y="16691"/>
                  <a:pt x="12273" y="16691"/>
                </a:cubicBezTo>
                <a:cubicBezTo>
                  <a:pt x="12544" y="16691"/>
                  <a:pt x="12764" y="16471"/>
                  <a:pt x="12764" y="16200"/>
                </a:cubicBezTo>
                <a:cubicBezTo>
                  <a:pt x="12764" y="16065"/>
                  <a:pt x="12709" y="15942"/>
                  <a:pt x="12620" y="15853"/>
                </a:cubicBezTo>
                <a:lnTo>
                  <a:pt x="8026" y="10800"/>
                </a:lnTo>
                <a:lnTo>
                  <a:pt x="12620" y="5747"/>
                </a:lnTo>
                <a:cubicBezTo>
                  <a:pt x="12709" y="5659"/>
                  <a:pt x="12764" y="5536"/>
                  <a:pt x="12764" y="5400"/>
                </a:cubicBezTo>
              </a:path>
            </a:pathLst>
          </a:custGeom>
          <a:gradFill>
            <a:gsLst>
              <a:gs pos="0">
                <a:schemeClr val="accent1"/>
              </a:gs>
              <a:gs pos="100000">
                <a:schemeClr val="accent2"/>
              </a:gs>
            </a:gsLst>
            <a:lin ang="2700000" scaled="0"/>
          </a:gra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61_Title Slide">
  <p:cSld name="61_Title Slide">
    <p:spTree>
      <p:nvGrpSpPr>
        <p:cNvPr id="1" name="Shape 147"/>
        <p:cNvGrpSpPr/>
        <p:nvPr/>
      </p:nvGrpSpPr>
      <p:grpSpPr>
        <a:xfrm>
          <a:off x="0" y="0"/>
          <a:ext cx="0" cy="0"/>
          <a:chOff x="0" y="0"/>
          <a:chExt cx="0" cy="0"/>
        </a:xfrm>
      </p:grpSpPr>
      <p:sp>
        <p:nvSpPr>
          <p:cNvPr id="148" name="Google Shape;148;p53"/>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9" name="Google Shape;149;p53"/>
          <p:cNvSpPr>
            <a:spLocks noGrp="1"/>
          </p:cNvSpPr>
          <p:nvPr>
            <p:ph type="pic" idx="2"/>
          </p:nvPr>
        </p:nvSpPr>
        <p:spPr>
          <a:xfrm>
            <a:off x="1790700" y="1989666"/>
            <a:ext cx="2637367" cy="2129523"/>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0" name="Google Shape;150;p53"/>
          <p:cNvSpPr>
            <a:spLocks noGrp="1"/>
          </p:cNvSpPr>
          <p:nvPr>
            <p:ph type="pic" idx="3"/>
          </p:nvPr>
        </p:nvSpPr>
        <p:spPr>
          <a:xfrm>
            <a:off x="4777316" y="1989666"/>
            <a:ext cx="2637367" cy="2129523"/>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1" name="Google Shape;151;p53"/>
          <p:cNvSpPr>
            <a:spLocks noGrp="1"/>
          </p:cNvSpPr>
          <p:nvPr>
            <p:ph type="pic" idx="4"/>
          </p:nvPr>
        </p:nvSpPr>
        <p:spPr>
          <a:xfrm>
            <a:off x="7763932" y="1989666"/>
            <a:ext cx="2637367" cy="2129523"/>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0_Title Slide">
  <p:cSld name="10_Title Slide">
    <p:spTree>
      <p:nvGrpSpPr>
        <p:cNvPr id="1" name="Shape 152"/>
        <p:cNvGrpSpPr/>
        <p:nvPr/>
      </p:nvGrpSpPr>
      <p:grpSpPr>
        <a:xfrm>
          <a:off x="0" y="0"/>
          <a:ext cx="0" cy="0"/>
          <a:chOff x="0" y="0"/>
          <a:chExt cx="0" cy="0"/>
        </a:xfrm>
      </p:grpSpPr>
      <p:sp>
        <p:nvSpPr>
          <p:cNvPr id="153" name="Google Shape;153;p54"/>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54" name="Google Shape;154;p54"/>
          <p:cNvSpPr>
            <a:spLocks noGrp="1"/>
          </p:cNvSpPr>
          <p:nvPr>
            <p:ph type="pic" idx="2"/>
          </p:nvPr>
        </p:nvSpPr>
        <p:spPr>
          <a:xfrm>
            <a:off x="2626669" y="2234512"/>
            <a:ext cx="1601118" cy="17328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5" name="Google Shape;155;p54"/>
          <p:cNvSpPr>
            <a:spLocks noGrp="1"/>
          </p:cNvSpPr>
          <p:nvPr>
            <p:ph type="pic" idx="3"/>
          </p:nvPr>
        </p:nvSpPr>
        <p:spPr>
          <a:xfrm>
            <a:off x="5295441" y="2234512"/>
            <a:ext cx="1601118" cy="17328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6" name="Google Shape;156;p54"/>
          <p:cNvSpPr>
            <a:spLocks noGrp="1"/>
          </p:cNvSpPr>
          <p:nvPr>
            <p:ph type="pic" idx="4"/>
          </p:nvPr>
        </p:nvSpPr>
        <p:spPr>
          <a:xfrm>
            <a:off x="7964213" y="2234512"/>
            <a:ext cx="1601118" cy="17328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27_Title Slide">
  <p:cSld name="27_Title Slide">
    <p:spTree>
      <p:nvGrpSpPr>
        <p:cNvPr id="1" name="Shape 157"/>
        <p:cNvGrpSpPr/>
        <p:nvPr/>
      </p:nvGrpSpPr>
      <p:grpSpPr>
        <a:xfrm>
          <a:off x="0" y="0"/>
          <a:ext cx="0" cy="0"/>
          <a:chOff x="0" y="0"/>
          <a:chExt cx="0" cy="0"/>
        </a:xfrm>
      </p:grpSpPr>
      <p:sp>
        <p:nvSpPr>
          <p:cNvPr id="158" name="Google Shape;158;p55"/>
          <p:cNvSpPr>
            <a:spLocks noGrp="1"/>
          </p:cNvSpPr>
          <p:nvPr>
            <p:ph type="pic" idx="2"/>
          </p:nvPr>
        </p:nvSpPr>
        <p:spPr>
          <a:xfrm>
            <a:off x="3138298" y="1696178"/>
            <a:ext cx="1601118" cy="17328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9" name="Google Shape;159;p55"/>
          <p:cNvSpPr>
            <a:spLocks noGrp="1"/>
          </p:cNvSpPr>
          <p:nvPr>
            <p:ph type="pic" idx="3"/>
          </p:nvPr>
        </p:nvSpPr>
        <p:spPr>
          <a:xfrm>
            <a:off x="7448091" y="1696178"/>
            <a:ext cx="1601118" cy="17328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33_Title Slide">
  <p:cSld name="33_Title Slide">
    <p:spTree>
      <p:nvGrpSpPr>
        <p:cNvPr id="1" name="Shape 160"/>
        <p:cNvGrpSpPr/>
        <p:nvPr/>
      </p:nvGrpSpPr>
      <p:grpSpPr>
        <a:xfrm>
          <a:off x="0" y="0"/>
          <a:ext cx="0" cy="0"/>
          <a:chOff x="0" y="0"/>
          <a:chExt cx="0" cy="0"/>
        </a:xfrm>
      </p:grpSpPr>
      <p:sp>
        <p:nvSpPr>
          <p:cNvPr id="161" name="Google Shape;161;p56"/>
          <p:cNvSpPr>
            <a:spLocks noGrp="1"/>
          </p:cNvSpPr>
          <p:nvPr>
            <p:ph type="pic" idx="2"/>
          </p:nvPr>
        </p:nvSpPr>
        <p:spPr>
          <a:xfrm>
            <a:off x="6944427" y="2264229"/>
            <a:ext cx="2152484" cy="232954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2" name="Google Shape;162;p56"/>
          <p:cNvSpPr>
            <a:spLocks noGrp="1"/>
          </p:cNvSpPr>
          <p:nvPr>
            <p:ph type="pic" idx="3"/>
          </p:nvPr>
        </p:nvSpPr>
        <p:spPr>
          <a:xfrm>
            <a:off x="5640038" y="1856817"/>
            <a:ext cx="1117942" cy="12099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3" name="Google Shape;163;p56"/>
          <p:cNvSpPr>
            <a:spLocks noGrp="1"/>
          </p:cNvSpPr>
          <p:nvPr>
            <p:ph type="pic" idx="4"/>
          </p:nvPr>
        </p:nvSpPr>
        <p:spPr>
          <a:xfrm>
            <a:off x="9283358" y="1856817"/>
            <a:ext cx="1117942" cy="12099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4" name="Google Shape;164;p56"/>
          <p:cNvSpPr>
            <a:spLocks noGrp="1"/>
          </p:cNvSpPr>
          <p:nvPr>
            <p:ph type="pic" idx="5"/>
          </p:nvPr>
        </p:nvSpPr>
        <p:spPr>
          <a:xfrm>
            <a:off x="7461698" y="821256"/>
            <a:ext cx="1117942" cy="12099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5" name="Google Shape;165;p56"/>
          <p:cNvSpPr>
            <a:spLocks noGrp="1"/>
          </p:cNvSpPr>
          <p:nvPr>
            <p:ph type="pic" idx="6"/>
          </p:nvPr>
        </p:nvSpPr>
        <p:spPr>
          <a:xfrm>
            <a:off x="7461698" y="4826844"/>
            <a:ext cx="1117942" cy="12099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6" name="Google Shape;166;p56"/>
          <p:cNvSpPr>
            <a:spLocks noGrp="1"/>
          </p:cNvSpPr>
          <p:nvPr>
            <p:ph type="pic" idx="7"/>
          </p:nvPr>
        </p:nvSpPr>
        <p:spPr>
          <a:xfrm>
            <a:off x="5640038" y="3919419"/>
            <a:ext cx="1117942" cy="12099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7" name="Google Shape;167;p56"/>
          <p:cNvSpPr>
            <a:spLocks noGrp="1"/>
          </p:cNvSpPr>
          <p:nvPr>
            <p:ph type="pic" idx="8"/>
          </p:nvPr>
        </p:nvSpPr>
        <p:spPr>
          <a:xfrm>
            <a:off x="9283358" y="3919419"/>
            <a:ext cx="1117942" cy="12099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39_Title Slide">
  <p:cSld name="39_Title Slide">
    <p:spTree>
      <p:nvGrpSpPr>
        <p:cNvPr id="1" name="Shape 26"/>
        <p:cNvGrpSpPr/>
        <p:nvPr/>
      </p:nvGrpSpPr>
      <p:grpSpPr>
        <a:xfrm>
          <a:off x="0" y="0"/>
          <a:ext cx="0" cy="0"/>
          <a:chOff x="0" y="0"/>
          <a:chExt cx="0" cy="0"/>
        </a:xfrm>
      </p:grpSpPr>
      <p:sp>
        <p:nvSpPr>
          <p:cNvPr id="27" name="Google Shape;27;p21"/>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21"/>
          <p:cNvSpPr>
            <a:spLocks noGrp="1"/>
          </p:cNvSpPr>
          <p:nvPr>
            <p:ph type="pic" idx="2"/>
          </p:nvPr>
        </p:nvSpPr>
        <p:spPr>
          <a:xfrm>
            <a:off x="1967908" y="2078665"/>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9" name="Google Shape;29;p21"/>
          <p:cNvSpPr>
            <a:spLocks noGrp="1"/>
          </p:cNvSpPr>
          <p:nvPr>
            <p:ph type="pic" idx="3"/>
          </p:nvPr>
        </p:nvSpPr>
        <p:spPr>
          <a:xfrm>
            <a:off x="3697692" y="2078665"/>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 name="Google Shape;30;p21"/>
          <p:cNvSpPr>
            <a:spLocks noGrp="1"/>
          </p:cNvSpPr>
          <p:nvPr>
            <p:ph type="pic" idx="4"/>
          </p:nvPr>
        </p:nvSpPr>
        <p:spPr>
          <a:xfrm>
            <a:off x="5427477" y="2078665"/>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1" name="Google Shape;31;p21"/>
          <p:cNvSpPr>
            <a:spLocks noGrp="1"/>
          </p:cNvSpPr>
          <p:nvPr>
            <p:ph type="pic" idx="5"/>
          </p:nvPr>
        </p:nvSpPr>
        <p:spPr>
          <a:xfrm>
            <a:off x="7157262" y="2078665"/>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Google Shape;32;p21"/>
          <p:cNvSpPr>
            <a:spLocks noGrp="1"/>
          </p:cNvSpPr>
          <p:nvPr>
            <p:ph type="pic" idx="6"/>
          </p:nvPr>
        </p:nvSpPr>
        <p:spPr>
          <a:xfrm>
            <a:off x="8887046" y="2078665"/>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 name="Google Shape;33;p21"/>
          <p:cNvSpPr>
            <a:spLocks noGrp="1"/>
          </p:cNvSpPr>
          <p:nvPr>
            <p:ph type="pic" idx="7"/>
          </p:nvPr>
        </p:nvSpPr>
        <p:spPr>
          <a:xfrm>
            <a:off x="1967908" y="4183911"/>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4" name="Google Shape;34;p21"/>
          <p:cNvSpPr>
            <a:spLocks noGrp="1"/>
          </p:cNvSpPr>
          <p:nvPr>
            <p:ph type="pic" idx="8"/>
          </p:nvPr>
        </p:nvSpPr>
        <p:spPr>
          <a:xfrm>
            <a:off x="3697692" y="4183911"/>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5" name="Google Shape;35;p21"/>
          <p:cNvSpPr>
            <a:spLocks noGrp="1"/>
          </p:cNvSpPr>
          <p:nvPr>
            <p:ph type="pic" idx="9"/>
          </p:nvPr>
        </p:nvSpPr>
        <p:spPr>
          <a:xfrm>
            <a:off x="5427477" y="4183911"/>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 name="Google Shape;36;p21"/>
          <p:cNvSpPr>
            <a:spLocks noGrp="1"/>
          </p:cNvSpPr>
          <p:nvPr>
            <p:ph type="pic" idx="13"/>
          </p:nvPr>
        </p:nvSpPr>
        <p:spPr>
          <a:xfrm>
            <a:off x="7157262" y="4183911"/>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Google Shape;37;p21"/>
          <p:cNvSpPr>
            <a:spLocks noGrp="1"/>
          </p:cNvSpPr>
          <p:nvPr>
            <p:ph type="pic" idx="14"/>
          </p:nvPr>
        </p:nvSpPr>
        <p:spPr>
          <a:xfrm>
            <a:off x="8887046" y="4183911"/>
            <a:ext cx="1350335" cy="1350335"/>
          </a:xfrm>
          <a:prstGeom prst="ellipse">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48_Title Slide">
  <p:cSld name="48_Title Slide">
    <p:spTree>
      <p:nvGrpSpPr>
        <p:cNvPr id="1" name="Shape 168"/>
        <p:cNvGrpSpPr/>
        <p:nvPr/>
      </p:nvGrpSpPr>
      <p:grpSpPr>
        <a:xfrm>
          <a:off x="0" y="0"/>
          <a:ext cx="0" cy="0"/>
          <a:chOff x="0" y="0"/>
          <a:chExt cx="0" cy="0"/>
        </a:xfrm>
      </p:grpSpPr>
      <p:sp>
        <p:nvSpPr>
          <p:cNvPr id="169" name="Google Shape;169;p57"/>
          <p:cNvSpPr>
            <a:spLocks noGrp="1"/>
          </p:cNvSpPr>
          <p:nvPr>
            <p:ph type="pic" idx="2"/>
          </p:nvPr>
        </p:nvSpPr>
        <p:spPr>
          <a:xfrm>
            <a:off x="1790700" y="3254828"/>
            <a:ext cx="1538926" cy="166551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70" name="Google Shape;170;p57"/>
          <p:cNvSpPr>
            <a:spLocks noGrp="1"/>
          </p:cNvSpPr>
          <p:nvPr>
            <p:ph type="pic" idx="3"/>
          </p:nvPr>
        </p:nvSpPr>
        <p:spPr>
          <a:xfrm>
            <a:off x="3412671" y="3254828"/>
            <a:ext cx="1538926" cy="166551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71" name="Google Shape;171;p57"/>
          <p:cNvSpPr>
            <a:spLocks noGrp="1"/>
          </p:cNvSpPr>
          <p:nvPr>
            <p:ph type="pic" idx="4"/>
          </p:nvPr>
        </p:nvSpPr>
        <p:spPr>
          <a:xfrm>
            <a:off x="5034642" y="3254828"/>
            <a:ext cx="1538926" cy="166551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72" name="Google Shape;172;p57"/>
          <p:cNvSpPr>
            <a:spLocks noGrp="1"/>
          </p:cNvSpPr>
          <p:nvPr>
            <p:ph type="pic" idx="5"/>
          </p:nvPr>
        </p:nvSpPr>
        <p:spPr>
          <a:xfrm>
            <a:off x="4223657" y="1839684"/>
            <a:ext cx="1538926" cy="166551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73" name="Google Shape;173;p57"/>
          <p:cNvSpPr>
            <a:spLocks noGrp="1"/>
          </p:cNvSpPr>
          <p:nvPr>
            <p:ph type="pic" idx="6"/>
          </p:nvPr>
        </p:nvSpPr>
        <p:spPr>
          <a:xfrm>
            <a:off x="2601686" y="1839684"/>
            <a:ext cx="1538926" cy="166551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45_Title Slide">
  <p:cSld name="45_Title Slide">
    <p:spTree>
      <p:nvGrpSpPr>
        <p:cNvPr id="1" name="Shape 174"/>
        <p:cNvGrpSpPr/>
        <p:nvPr/>
      </p:nvGrpSpPr>
      <p:grpSpPr>
        <a:xfrm>
          <a:off x="0" y="0"/>
          <a:ext cx="0" cy="0"/>
          <a:chOff x="0" y="0"/>
          <a:chExt cx="0" cy="0"/>
        </a:xfrm>
      </p:grpSpPr>
      <p:sp>
        <p:nvSpPr>
          <p:cNvPr id="175" name="Google Shape;175;p58"/>
          <p:cNvSpPr>
            <a:spLocks noGrp="1"/>
          </p:cNvSpPr>
          <p:nvPr>
            <p:ph type="pic" idx="2"/>
          </p:nvPr>
        </p:nvSpPr>
        <p:spPr>
          <a:xfrm>
            <a:off x="5022273" y="2266951"/>
            <a:ext cx="2147454" cy="232409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43_Title Slide">
  <p:cSld name="43_Title Slide">
    <p:spTree>
      <p:nvGrpSpPr>
        <p:cNvPr id="1" name="Shape 176"/>
        <p:cNvGrpSpPr/>
        <p:nvPr/>
      </p:nvGrpSpPr>
      <p:grpSpPr>
        <a:xfrm>
          <a:off x="0" y="0"/>
          <a:ext cx="0" cy="0"/>
          <a:chOff x="0" y="0"/>
          <a:chExt cx="0" cy="0"/>
        </a:xfrm>
      </p:grpSpPr>
      <p:sp>
        <p:nvSpPr>
          <p:cNvPr id="177" name="Google Shape;177;p59"/>
          <p:cNvSpPr>
            <a:spLocks noGrp="1"/>
          </p:cNvSpPr>
          <p:nvPr>
            <p:ph type="pic" idx="2"/>
          </p:nvPr>
        </p:nvSpPr>
        <p:spPr>
          <a:xfrm>
            <a:off x="5448300" y="762000"/>
            <a:ext cx="1295400" cy="140195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78" name="Google Shape;178;p59"/>
          <p:cNvSpPr>
            <a:spLocks noGrp="1"/>
          </p:cNvSpPr>
          <p:nvPr>
            <p:ph type="pic" idx="3"/>
          </p:nvPr>
        </p:nvSpPr>
        <p:spPr>
          <a:xfrm>
            <a:off x="5448300" y="2728022"/>
            <a:ext cx="1295400" cy="140195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79" name="Google Shape;179;p59"/>
          <p:cNvSpPr>
            <a:spLocks noGrp="1"/>
          </p:cNvSpPr>
          <p:nvPr>
            <p:ph type="pic" idx="4"/>
          </p:nvPr>
        </p:nvSpPr>
        <p:spPr>
          <a:xfrm>
            <a:off x="5448300" y="4694044"/>
            <a:ext cx="1295400" cy="140195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44_Title Slide">
  <p:cSld name="44_Title Slide">
    <p:spTree>
      <p:nvGrpSpPr>
        <p:cNvPr id="1" name="Shape 180"/>
        <p:cNvGrpSpPr/>
        <p:nvPr/>
      </p:nvGrpSpPr>
      <p:grpSpPr>
        <a:xfrm>
          <a:off x="0" y="0"/>
          <a:ext cx="0" cy="0"/>
          <a:chOff x="0" y="0"/>
          <a:chExt cx="0" cy="0"/>
        </a:xfrm>
      </p:grpSpPr>
      <p:sp>
        <p:nvSpPr>
          <p:cNvPr id="181" name="Google Shape;181;p60"/>
          <p:cNvSpPr>
            <a:spLocks noGrp="1"/>
          </p:cNvSpPr>
          <p:nvPr>
            <p:ph type="pic" idx="2"/>
          </p:nvPr>
        </p:nvSpPr>
        <p:spPr>
          <a:xfrm>
            <a:off x="5448300" y="762000"/>
            <a:ext cx="1295400" cy="140195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82" name="Google Shape;182;p60"/>
          <p:cNvSpPr>
            <a:spLocks noGrp="1"/>
          </p:cNvSpPr>
          <p:nvPr>
            <p:ph type="pic" idx="3"/>
          </p:nvPr>
        </p:nvSpPr>
        <p:spPr>
          <a:xfrm>
            <a:off x="5022273" y="2734542"/>
            <a:ext cx="2147454" cy="232409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2_Title Slide">
  <p:cSld name="2_Title Slide">
    <p:spTree>
      <p:nvGrpSpPr>
        <p:cNvPr id="1" name="Shape 183"/>
        <p:cNvGrpSpPr/>
        <p:nvPr/>
      </p:nvGrpSpPr>
      <p:grpSpPr>
        <a:xfrm>
          <a:off x="0" y="0"/>
          <a:ext cx="0" cy="0"/>
          <a:chOff x="0" y="0"/>
          <a:chExt cx="0" cy="0"/>
        </a:xfrm>
      </p:grpSpPr>
      <p:sp>
        <p:nvSpPr>
          <p:cNvPr id="184" name="Google Shape;184;p61"/>
          <p:cNvSpPr>
            <a:spLocks noGrp="1"/>
          </p:cNvSpPr>
          <p:nvPr>
            <p:ph type="pic" idx="2"/>
          </p:nvPr>
        </p:nvSpPr>
        <p:spPr>
          <a:xfrm>
            <a:off x="3664794" y="0"/>
            <a:ext cx="8527206" cy="6858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3_Title Slide">
  <p:cSld name="3_Title Slide">
    <p:spTree>
      <p:nvGrpSpPr>
        <p:cNvPr id="1" name="Shape 185"/>
        <p:cNvGrpSpPr/>
        <p:nvPr/>
      </p:nvGrpSpPr>
      <p:grpSpPr>
        <a:xfrm>
          <a:off x="0" y="0"/>
          <a:ext cx="0" cy="0"/>
          <a:chOff x="0" y="0"/>
          <a:chExt cx="0" cy="0"/>
        </a:xfrm>
      </p:grpSpPr>
      <p:sp>
        <p:nvSpPr>
          <p:cNvPr id="186" name="Google Shape;186;p62"/>
          <p:cNvSpPr>
            <a:spLocks noGrp="1"/>
          </p:cNvSpPr>
          <p:nvPr>
            <p:ph type="pic" idx="2"/>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34_Title Slide">
  <p:cSld name="34_Title Slide">
    <p:spTree>
      <p:nvGrpSpPr>
        <p:cNvPr id="1" name="Shape 187"/>
        <p:cNvGrpSpPr/>
        <p:nvPr/>
      </p:nvGrpSpPr>
      <p:grpSpPr>
        <a:xfrm>
          <a:off x="0" y="0"/>
          <a:ext cx="0" cy="0"/>
          <a:chOff x="0" y="0"/>
          <a:chExt cx="0" cy="0"/>
        </a:xfrm>
      </p:grpSpPr>
      <p:sp>
        <p:nvSpPr>
          <p:cNvPr id="188" name="Google Shape;188;p63"/>
          <p:cNvSpPr>
            <a:spLocks noGrp="1"/>
          </p:cNvSpPr>
          <p:nvPr>
            <p:ph type="pic" idx="2"/>
          </p:nvPr>
        </p:nvSpPr>
        <p:spPr>
          <a:xfrm>
            <a:off x="6135624" y="685800"/>
            <a:ext cx="4265677" cy="269748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89" name="Google Shape;189;p63"/>
          <p:cNvSpPr>
            <a:spLocks noGrp="1"/>
          </p:cNvSpPr>
          <p:nvPr>
            <p:ph type="pic" idx="3"/>
          </p:nvPr>
        </p:nvSpPr>
        <p:spPr>
          <a:xfrm>
            <a:off x="6135624" y="3474720"/>
            <a:ext cx="4265677" cy="269748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90" name="Google Shape;190;p63"/>
          <p:cNvSpPr>
            <a:spLocks noGrp="1"/>
          </p:cNvSpPr>
          <p:nvPr>
            <p:ph type="pic" idx="4"/>
          </p:nvPr>
        </p:nvSpPr>
        <p:spPr>
          <a:xfrm>
            <a:off x="1790700" y="685800"/>
            <a:ext cx="4265677" cy="269748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91" name="Google Shape;191;p63"/>
          <p:cNvSpPr>
            <a:spLocks noGrp="1"/>
          </p:cNvSpPr>
          <p:nvPr>
            <p:ph type="pic" idx="5"/>
          </p:nvPr>
        </p:nvSpPr>
        <p:spPr>
          <a:xfrm>
            <a:off x="1790700" y="3474720"/>
            <a:ext cx="4265677" cy="269748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35_Title Slide">
  <p:cSld name="35_Title Slide">
    <p:spTree>
      <p:nvGrpSpPr>
        <p:cNvPr id="1" name="Shape 192"/>
        <p:cNvGrpSpPr/>
        <p:nvPr/>
      </p:nvGrpSpPr>
      <p:grpSpPr>
        <a:xfrm>
          <a:off x="0" y="0"/>
          <a:ext cx="0" cy="0"/>
          <a:chOff x="0" y="0"/>
          <a:chExt cx="0" cy="0"/>
        </a:xfrm>
      </p:grpSpPr>
      <p:sp>
        <p:nvSpPr>
          <p:cNvPr id="193" name="Google Shape;193;p64"/>
          <p:cNvSpPr>
            <a:spLocks noGrp="1"/>
          </p:cNvSpPr>
          <p:nvPr>
            <p:ph type="pic" idx="2"/>
          </p:nvPr>
        </p:nvSpPr>
        <p:spPr>
          <a:xfrm>
            <a:off x="1790700" y="2866768"/>
            <a:ext cx="8610600" cy="112446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42_Title Slide">
  <p:cSld name="42_Title Slide">
    <p:spTree>
      <p:nvGrpSpPr>
        <p:cNvPr id="1" name="Shape 194"/>
        <p:cNvGrpSpPr/>
        <p:nvPr/>
      </p:nvGrpSpPr>
      <p:grpSpPr>
        <a:xfrm>
          <a:off x="0" y="0"/>
          <a:ext cx="0" cy="0"/>
          <a:chOff x="0" y="0"/>
          <a:chExt cx="0" cy="0"/>
        </a:xfrm>
      </p:grpSpPr>
      <p:sp>
        <p:nvSpPr>
          <p:cNvPr id="195" name="Google Shape;195;p65"/>
          <p:cNvSpPr>
            <a:spLocks noGrp="1"/>
          </p:cNvSpPr>
          <p:nvPr>
            <p:ph type="pic" idx="2"/>
          </p:nvPr>
        </p:nvSpPr>
        <p:spPr>
          <a:xfrm>
            <a:off x="981855" y="-7496"/>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96" name="Google Shape;196;p65"/>
          <p:cNvSpPr>
            <a:spLocks noGrp="1"/>
          </p:cNvSpPr>
          <p:nvPr>
            <p:ph type="pic" idx="3"/>
          </p:nvPr>
        </p:nvSpPr>
        <p:spPr>
          <a:xfrm>
            <a:off x="981855" y="1828799"/>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97" name="Google Shape;197;p65"/>
          <p:cNvSpPr>
            <a:spLocks noGrp="1"/>
          </p:cNvSpPr>
          <p:nvPr>
            <p:ph type="pic" idx="4"/>
          </p:nvPr>
        </p:nvSpPr>
        <p:spPr>
          <a:xfrm>
            <a:off x="3026661" y="-7496"/>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98" name="Google Shape;198;p65"/>
          <p:cNvSpPr>
            <a:spLocks noGrp="1"/>
          </p:cNvSpPr>
          <p:nvPr>
            <p:ph type="pic" idx="5"/>
          </p:nvPr>
        </p:nvSpPr>
        <p:spPr>
          <a:xfrm>
            <a:off x="3026661" y="1828799"/>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99" name="Google Shape;199;p65"/>
          <p:cNvSpPr>
            <a:spLocks noGrp="1"/>
          </p:cNvSpPr>
          <p:nvPr>
            <p:ph type="pic" idx="6"/>
          </p:nvPr>
        </p:nvSpPr>
        <p:spPr>
          <a:xfrm>
            <a:off x="5071466" y="-7496"/>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0" name="Google Shape;200;p65"/>
          <p:cNvSpPr>
            <a:spLocks noGrp="1"/>
          </p:cNvSpPr>
          <p:nvPr>
            <p:ph type="pic" idx="7"/>
          </p:nvPr>
        </p:nvSpPr>
        <p:spPr>
          <a:xfrm>
            <a:off x="5071466" y="1828799"/>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1" name="Google Shape;201;p65"/>
          <p:cNvSpPr>
            <a:spLocks noGrp="1"/>
          </p:cNvSpPr>
          <p:nvPr>
            <p:ph type="pic" idx="8"/>
          </p:nvPr>
        </p:nvSpPr>
        <p:spPr>
          <a:xfrm>
            <a:off x="7116271" y="-7496"/>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2" name="Google Shape;202;p65"/>
          <p:cNvSpPr>
            <a:spLocks noGrp="1"/>
          </p:cNvSpPr>
          <p:nvPr>
            <p:ph type="pic" idx="9"/>
          </p:nvPr>
        </p:nvSpPr>
        <p:spPr>
          <a:xfrm>
            <a:off x="7116271" y="1828799"/>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3" name="Google Shape;203;p65"/>
          <p:cNvSpPr>
            <a:spLocks noGrp="1"/>
          </p:cNvSpPr>
          <p:nvPr>
            <p:ph type="pic" idx="13"/>
          </p:nvPr>
        </p:nvSpPr>
        <p:spPr>
          <a:xfrm>
            <a:off x="9161075" y="-7496"/>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4" name="Google Shape;204;p65"/>
          <p:cNvSpPr>
            <a:spLocks noGrp="1"/>
          </p:cNvSpPr>
          <p:nvPr>
            <p:ph type="pic" idx="14"/>
          </p:nvPr>
        </p:nvSpPr>
        <p:spPr>
          <a:xfrm>
            <a:off x="9161075" y="1828799"/>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5" name="Google Shape;205;p65"/>
          <p:cNvSpPr>
            <a:spLocks noGrp="1"/>
          </p:cNvSpPr>
          <p:nvPr>
            <p:ph type="pic" idx="15"/>
          </p:nvPr>
        </p:nvSpPr>
        <p:spPr>
          <a:xfrm>
            <a:off x="11205883" y="-7496"/>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6" name="Google Shape;206;p65"/>
          <p:cNvSpPr>
            <a:spLocks noGrp="1"/>
          </p:cNvSpPr>
          <p:nvPr>
            <p:ph type="pic" idx="16"/>
          </p:nvPr>
        </p:nvSpPr>
        <p:spPr>
          <a:xfrm>
            <a:off x="11205883" y="1828799"/>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7" name="Google Shape;207;p65"/>
          <p:cNvSpPr>
            <a:spLocks noGrp="1"/>
          </p:cNvSpPr>
          <p:nvPr>
            <p:ph type="pic" idx="17"/>
          </p:nvPr>
        </p:nvSpPr>
        <p:spPr>
          <a:xfrm>
            <a:off x="-1062952" y="-7496"/>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8" name="Google Shape;208;p65"/>
          <p:cNvSpPr>
            <a:spLocks noGrp="1"/>
          </p:cNvSpPr>
          <p:nvPr>
            <p:ph type="pic" idx="18"/>
          </p:nvPr>
        </p:nvSpPr>
        <p:spPr>
          <a:xfrm>
            <a:off x="-1062952" y="1828799"/>
            <a:ext cx="2044805" cy="1836295"/>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9" name="Google Shape;209;p65"/>
          <p:cNvSpPr/>
          <p:nvPr/>
        </p:nvSpPr>
        <p:spPr>
          <a:xfrm>
            <a:off x="0" y="3665093"/>
            <a:ext cx="12192000" cy="3192907"/>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50_Title Slide">
  <p:cSld name="50_Title Slide">
    <p:spTree>
      <p:nvGrpSpPr>
        <p:cNvPr id="1" name="Shape 210"/>
        <p:cNvGrpSpPr/>
        <p:nvPr/>
      </p:nvGrpSpPr>
      <p:grpSpPr>
        <a:xfrm>
          <a:off x="0" y="0"/>
          <a:ext cx="0" cy="0"/>
          <a:chOff x="0" y="0"/>
          <a:chExt cx="0" cy="0"/>
        </a:xfrm>
      </p:grpSpPr>
      <p:sp>
        <p:nvSpPr>
          <p:cNvPr id="211" name="Google Shape;211;p66"/>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pic>
        <p:nvPicPr>
          <p:cNvPr id="212" name="Google Shape;212;p66"/>
          <p:cNvPicPr preferRelativeResize="0"/>
          <p:nvPr/>
        </p:nvPicPr>
        <p:blipFill rotWithShape="1">
          <a:blip r:embed="rId2">
            <a:alphaModFix/>
          </a:blip>
          <a:srcRect/>
          <a:stretch/>
        </p:blipFill>
        <p:spPr>
          <a:xfrm>
            <a:off x="4682146" y="3626068"/>
            <a:ext cx="2827708" cy="5764926"/>
          </a:xfrm>
          <a:prstGeom prst="rect">
            <a:avLst/>
          </a:prstGeom>
          <a:noFill/>
          <a:ln>
            <a:noFill/>
          </a:ln>
        </p:spPr>
      </p:pic>
      <p:sp>
        <p:nvSpPr>
          <p:cNvPr id="213" name="Google Shape;213;p66"/>
          <p:cNvSpPr>
            <a:spLocks noGrp="1"/>
          </p:cNvSpPr>
          <p:nvPr>
            <p:ph type="pic" idx="2"/>
          </p:nvPr>
        </p:nvSpPr>
        <p:spPr>
          <a:xfrm>
            <a:off x="4867207" y="4357948"/>
            <a:ext cx="2452498" cy="4335609"/>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1_Title Slide">
  <p:cSld name="31_Title Slide">
    <p:spTree>
      <p:nvGrpSpPr>
        <p:cNvPr id="1" name="Shape 38"/>
        <p:cNvGrpSpPr/>
        <p:nvPr/>
      </p:nvGrpSpPr>
      <p:grpSpPr>
        <a:xfrm>
          <a:off x="0" y="0"/>
          <a:ext cx="0" cy="0"/>
          <a:chOff x="0" y="0"/>
          <a:chExt cx="0" cy="0"/>
        </a:xfrm>
      </p:grpSpPr>
      <p:sp>
        <p:nvSpPr>
          <p:cNvPr id="39" name="Google Shape;39;p22"/>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0" name="Google Shape;40;p22"/>
          <p:cNvSpPr>
            <a:spLocks noGrp="1"/>
          </p:cNvSpPr>
          <p:nvPr>
            <p:ph type="pic" idx="2"/>
          </p:nvPr>
        </p:nvSpPr>
        <p:spPr>
          <a:xfrm>
            <a:off x="0" y="3818238"/>
            <a:ext cx="3054096" cy="1933831"/>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1" name="Google Shape;41;p22"/>
          <p:cNvSpPr>
            <a:spLocks noGrp="1"/>
          </p:cNvSpPr>
          <p:nvPr>
            <p:ph type="pic" idx="3"/>
          </p:nvPr>
        </p:nvSpPr>
        <p:spPr>
          <a:xfrm>
            <a:off x="3054096" y="3818238"/>
            <a:ext cx="3054096" cy="1933831"/>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Google Shape;42;p22"/>
          <p:cNvSpPr>
            <a:spLocks noGrp="1"/>
          </p:cNvSpPr>
          <p:nvPr>
            <p:ph type="pic" idx="4"/>
          </p:nvPr>
        </p:nvSpPr>
        <p:spPr>
          <a:xfrm>
            <a:off x="6108192" y="3818238"/>
            <a:ext cx="3054096" cy="1933831"/>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3" name="Google Shape;43;p22"/>
          <p:cNvSpPr>
            <a:spLocks noGrp="1"/>
          </p:cNvSpPr>
          <p:nvPr>
            <p:ph type="pic" idx="5"/>
          </p:nvPr>
        </p:nvSpPr>
        <p:spPr>
          <a:xfrm>
            <a:off x="9162288" y="3818238"/>
            <a:ext cx="3054096" cy="1933831"/>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51_Title Slide">
  <p:cSld name="51_Title Slide">
    <p:spTree>
      <p:nvGrpSpPr>
        <p:cNvPr id="1" name="Shape 214"/>
        <p:cNvGrpSpPr/>
        <p:nvPr/>
      </p:nvGrpSpPr>
      <p:grpSpPr>
        <a:xfrm>
          <a:off x="0" y="0"/>
          <a:ext cx="0" cy="0"/>
          <a:chOff x="0" y="0"/>
          <a:chExt cx="0" cy="0"/>
        </a:xfrm>
      </p:grpSpPr>
      <p:sp>
        <p:nvSpPr>
          <p:cNvPr id="215" name="Google Shape;215;p67"/>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16" name="Google Shape;216;p67"/>
          <p:cNvSpPr>
            <a:spLocks noGrp="1"/>
          </p:cNvSpPr>
          <p:nvPr>
            <p:ph type="pic" idx="2"/>
          </p:nvPr>
        </p:nvSpPr>
        <p:spPr>
          <a:xfrm>
            <a:off x="7156610" y="2618414"/>
            <a:ext cx="1538402" cy="2730998"/>
          </a:xfrm>
          <a:prstGeom prst="roundRect">
            <a:avLst>
              <a:gd name="adj" fmla="val 0"/>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7" name="Google Shape;217;p67"/>
          <p:cNvSpPr>
            <a:spLocks noGrp="1"/>
          </p:cNvSpPr>
          <p:nvPr>
            <p:ph type="pic" idx="3"/>
          </p:nvPr>
        </p:nvSpPr>
        <p:spPr>
          <a:xfrm>
            <a:off x="3496986" y="2618414"/>
            <a:ext cx="1538402" cy="2730998"/>
          </a:xfrm>
          <a:prstGeom prst="roundRect">
            <a:avLst>
              <a:gd name="adj" fmla="val 0"/>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8" name="Google Shape;218;p67"/>
          <p:cNvSpPr>
            <a:spLocks noGrp="1"/>
          </p:cNvSpPr>
          <p:nvPr>
            <p:ph type="pic" idx="4"/>
          </p:nvPr>
        </p:nvSpPr>
        <p:spPr>
          <a:xfrm>
            <a:off x="1790700" y="2618414"/>
            <a:ext cx="1538402" cy="2730998"/>
          </a:xfrm>
          <a:prstGeom prst="roundRect">
            <a:avLst>
              <a:gd name="adj" fmla="val 0"/>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9" name="Google Shape;219;p67"/>
          <p:cNvSpPr>
            <a:spLocks noGrp="1"/>
          </p:cNvSpPr>
          <p:nvPr>
            <p:ph type="pic" idx="5"/>
          </p:nvPr>
        </p:nvSpPr>
        <p:spPr>
          <a:xfrm>
            <a:off x="8862898" y="2618414"/>
            <a:ext cx="1538402" cy="2730998"/>
          </a:xfrm>
          <a:prstGeom prst="roundRect">
            <a:avLst>
              <a:gd name="adj" fmla="val 0"/>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220" name="Google Shape;220;p67"/>
          <p:cNvPicPr preferRelativeResize="0"/>
          <p:nvPr/>
        </p:nvPicPr>
        <p:blipFill rotWithShape="1">
          <a:blip r:embed="rId2">
            <a:alphaModFix/>
          </a:blip>
          <a:srcRect/>
          <a:stretch/>
        </p:blipFill>
        <p:spPr>
          <a:xfrm>
            <a:off x="5206875" y="2160820"/>
            <a:ext cx="1781850" cy="3632707"/>
          </a:xfrm>
          <a:prstGeom prst="rect">
            <a:avLst/>
          </a:prstGeom>
          <a:noFill/>
          <a:ln>
            <a:noFill/>
          </a:ln>
        </p:spPr>
      </p:pic>
      <p:sp>
        <p:nvSpPr>
          <p:cNvPr id="221" name="Google Shape;221;p67"/>
          <p:cNvSpPr>
            <a:spLocks noGrp="1"/>
          </p:cNvSpPr>
          <p:nvPr>
            <p:ph type="pic" idx="6"/>
          </p:nvPr>
        </p:nvSpPr>
        <p:spPr>
          <a:xfrm>
            <a:off x="5327672" y="2618414"/>
            <a:ext cx="1538402" cy="2730998"/>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217"/>
                                        </p:tgtEl>
                                        <p:attrNameLst>
                                          <p:attrName>style.visibility</p:attrName>
                                        </p:attrNameLst>
                                      </p:cBhvr>
                                      <p:to>
                                        <p:strVal val="visible"/>
                                      </p:to>
                                    </p:set>
                                    <p:animEffect transition="in" filter="fade">
                                      <p:cBhvr>
                                        <p:cTn id="7" dur="1000"/>
                                        <p:tgtEl>
                                          <p:spTgt spid="217"/>
                                        </p:tgtEl>
                                      </p:cBhvr>
                                    </p:animEffect>
                                  </p:childTnLst>
                                </p:cTn>
                              </p:par>
                              <p:par>
                                <p:cTn id="8" presetID="10" presetClass="entr" presetSubtype="0" fill="hold" nodeType="withEffect">
                                  <p:stCondLst>
                                    <p:cond delay="100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1000"/>
                                        <p:tgtEl>
                                          <p:spTgt spid="218"/>
                                        </p:tgtEl>
                                      </p:cBhvr>
                                    </p:animEffect>
                                  </p:childTnLst>
                                </p:cTn>
                              </p:par>
                              <p:par>
                                <p:cTn id="11" presetID="10" presetClass="entr" presetSubtype="0" fill="hold" nodeType="withEffect">
                                  <p:stCondLst>
                                    <p:cond delay="1000"/>
                                  </p:stCondLst>
                                  <p:childTnLst>
                                    <p:set>
                                      <p:cBhvr>
                                        <p:cTn id="12" dur="1" fill="hold">
                                          <p:stCondLst>
                                            <p:cond delay="0"/>
                                          </p:stCondLst>
                                        </p:cTn>
                                        <p:tgtEl>
                                          <p:spTgt spid="219"/>
                                        </p:tgtEl>
                                        <p:attrNameLst>
                                          <p:attrName>style.visibility</p:attrName>
                                        </p:attrNameLst>
                                      </p:cBhvr>
                                      <p:to>
                                        <p:strVal val="visible"/>
                                      </p:to>
                                    </p:set>
                                    <p:animEffect transition="in" filter="fade">
                                      <p:cBhvr>
                                        <p:cTn id="13" dur="1000"/>
                                        <p:tgtEl>
                                          <p:spTgt spid="219"/>
                                        </p:tgtEl>
                                      </p:cBhvr>
                                    </p:animEffect>
                                  </p:childTnLst>
                                </p:cTn>
                              </p:par>
                              <p:par>
                                <p:cTn id="14" presetID="10" presetClass="entr" presetSubtype="0" fill="hold" nodeType="withEffect">
                                  <p:stCondLst>
                                    <p:cond delay="1000"/>
                                  </p:stCondLst>
                                  <p:childTnLst>
                                    <p:set>
                                      <p:cBhvr>
                                        <p:cTn id="15" dur="1" fill="hold">
                                          <p:stCondLst>
                                            <p:cond delay="0"/>
                                          </p:stCondLst>
                                        </p:cTn>
                                        <p:tgtEl>
                                          <p:spTgt spid="216"/>
                                        </p:tgtEl>
                                        <p:attrNameLst>
                                          <p:attrName>style.visibility</p:attrName>
                                        </p:attrNameLst>
                                      </p:cBhvr>
                                      <p:to>
                                        <p:strVal val="visible"/>
                                      </p:to>
                                    </p:set>
                                    <p:animEffect transition="in" filter="fade">
                                      <p:cBhvr>
                                        <p:cTn id="16" dur="1000"/>
                                        <p:tgtEl>
                                          <p:spTgt spid="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52_Title Slide">
  <p:cSld name="52_Title Slide">
    <p:spTree>
      <p:nvGrpSpPr>
        <p:cNvPr id="1" name="Shape 222"/>
        <p:cNvGrpSpPr/>
        <p:nvPr/>
      </p:nvGrpSpPr>
      <p:grpSpPr>
        <a:xfrm>
          <a:off x="0" y="0"/>
          <a:ext cx="0" cy="0"/>
          <a:chOff x="0" y="0"/>
          <a:chExt cx="0" cy="0"/>
        </a:xfrm>
      </p:grpSpPr>
      <p:sp>
        <p:nvSpPr>
          <p:cNvPr id="223" name="Google Shape;223;p68"/>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pic>
        <p:nvPicPr>
          <p:cNvPr id="224" name="Google Shape;224;p68"/>
          <p:cNvPicPr preferRelativeResize="0"/>
          <p:nvPr/>
        </p:nvPicPr>
        <p:blipFill rotWithShape="1">
          <a:blip r:embed="rId2">
            <a:alphaModFix/>
          </a:blip>
          <a:srcRect/>
          <a:stretch/>
        </p:blipFill>
        <p:spPr>
          <a:xfrm>
            <a:off x="6173907" y="3536414"/>
            <a:ext cx="2179621" cy="4443652"/>
          </a:xfrm>
          <a:prstGeom prst="rect">
            <a:avLst/>
          </a:prstGeom>
          <a:noFill/>
          <a:ln>
            <a:noFill/>
          </a:ln>
        </p:spPr>
      </p:pic>
      <p:pic>
        <p:nvPicPr>
          <p:cNvPr id="225" name="Google Shape;225;p68"/>
          <p:cNvPicPr preferRelativeResize="0"/>
          <p:nvPr/>
        </p:nvPicPr>
        <p:blipFill rotWithShape="1">
          <a:blip r:embed="rId3">
            <a:alphaModFix/>
          </a:blip>
          <a:srcRect/>
          <a:stretch/>
        </p:blipFill>
        <p:spPr>
          <a:xfrm>
            <a:off x="3599850" y="3274540"/>
            <a:ext cx="2354068" cy="4679611"/>
          </a:xfrm>
          <a:prstGeom prst="rect">
            <a:avLst/>
          </a:prstGeom>
          <a:noFill/>
          <a:ln>
            <a:noFill/>
          </a:ln>
        </p:spPr>
      </p:pic>
      <p:sp>
        <p:nvSpPr>
          <p:cNvPr id="226" name="Google Shape;226;p68"/>
          <p:cNvSpPr>
            <a:spLocks noGrp="1"/>
          </p:cNvSpPr>
          <p:nvPr>
            <p:ph type="pic" idx="2"/>
          </p:nvPr>
        </p:nvSpPr>
        <p:spPr>
          <a:xfrm>
            <a:off x="6318194" y="4080739"/>
            <a:ext cx="1898127" cy="3362437"/>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7" name="Google Shape;227;p68"/>
          <p:cNvSpPr>
            <a:spLocks noGrp="1"/>
          </p:cNvSpPr>
          <p:nvPr>
            <p:ph type="pic" idx="3"/>
          </p:nvPr>
        </p:nvSpPr>
        <p:spPr>
          <a:xfrm>
            <a:off x="3683638" y="3696393"/>
            <a:ext cx="2189830" cy="3887716"/>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8" name="Google Shape;228;p68"/>
          <p:cNvSpPr/>
          <p:nvPr/>
        </p:nvSpPr>
        <p:spPr>
          <a:xfrm>
            <a:off x="4453989" y="3502568"/>
            <a:ext cx="660400" cy="133927"/>
          </a:xfrm>
          <a:prstGeom prst="rect">
            <a:avLst/>
          </a:prstGeom>
          <a:solidFill>
            <a:srgbClr val="F4F4F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2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53_Title Slide">
  <p:cSld name="53_Title Slide">
    <p:spTree>
      <p:nvGrpSpPr>
        <p:cNvPr id="1" name="Shape 229"/>
        <p:cNvGrpSpPr/>
        <p:nvPr/>
      </p:nvGrpSpPr>
      <p:grpSpPr>
        <a:xfrm>
          <a:off x="0" y="0"/>
          <a:ext cx="0" cy="0"/>
          <a:chOff x="0" y="0"/>
          <a:chExt cx="0" cy="0"/>
        </a:xfrm>
      </p:grpSpPr>
      <p:pic>
        <p:nvPicPr>
          <p:cNvPr id="230" name="Google Shape;230;p69"/>
          <p:cNvPicPr preferRelativeResize="0"/>
          <p:nvPr/>
        </p:nvPicPr>
        <p:blipFill rotWithShape="1">
          <a:blip r:embed="rId2">
            <a:alphaModFix/>
          </a:blip>
          <a:srcRect/>
          <a:stretch/>
        </p:blipFill>
        <p:spPr>
          <a:xfrm>
            <a:off x="1288342" y="-963827"/>
            <a:ext cx="5339879" cy="9127998"/>
          </a:xfrm>
          <a:prstGeom prst="rect">
            <a:avLst/>
          </a:prstGeom>
          <a:noFill/>
          <a:ln>
            <a:noFill/>
          </a:ln>
        </p:spPr>
      </p:pic>
      <p:pic>
        <p:nvPicPr>
          <p:cNvPr id="231" name="Google Shape;231;p69"/>
          <p:cNvPicPr preferRelativeResize="0"/>
          <p:nvPr/>
        </p:nvPicPr>
        <p:blipFill rotWithShape="1">
          <a:blip r:embed="rId3">
            <a:alphaModFix/>
          </a:blip>
          <a:srcRect/>
          <a:stretch/>
        </p:blipFill>
        <p:spPr>
          <a:xfrm>
            <a:off x="2971386" y="1512392"/>
            <a:ext cx="1942648" cy="3960529"/>
          </a:xfrm>
          <a:prstGeom prst="rect">
            <a:avLst/>
          </a:prstGeom>
          <a:noFill/>
          <a:ln>
            <a:noFill/>
          </a:ln>
        </p:spPr>
      </p:pic>
      <p:sp>
        <p:nvSpPr>
          <p:cNvPr id="232" name="Google Shape;232;p69"/>
          <p:cNvSpPr>
            <a:spLocks noGrp="1"/>
          </p:cNvSpPr>
          <p:nvPr>
            <p:ph type="pic" idx="2"/>
          </p:nvPr>
        </p:nvSpPr>
        <p:spPr>
          <a:xfrm>
            <a:off x="3069988" y="1999166"/>
            <a:ext cx="1727361" cy="3007952"/>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2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54_Title Slide">
  <p:cSld name="54_Title Slide">
    <p:spTree>
      <p:nvGrpSpPr>
        <p:cNvPr id="1" name="Shape 233"/>
        <p:cNvGrpSpPr/>
        <p:nvPr/>
      </p:nvGrpSpPr>
      <p:grpSpPr>
        <a:xfrm>
          <a:off x="0" y="0"/>
          <a:ext cx="0" cy="0"/>
          <a:chOff x="0" y="0"/>
          <a:chExt cx="0" cy="0"/>
        </a:xfrm>
      </p:grpSpPr>
      <p:sp>
        <p:nvSpPr>
          <p:cNvPr id="234" name="Google Shape;234;p70"/>
          <p:cNvSpPr>
            <a:spLocks noGrp="1"/>
          </p:cNvSpPr>
          <p:nvPr>
            <p:ph type="pic" idx="2"/>
          </p:nvPr>
        </p:nvSpPr>
        <p:spPr>
          <a:xfrm>
            <a:off x="3300984" y="4215384"/>
            <a:ext cx="2093976" cy="3721608"/>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35" name="Google Shape;235;p70"/>
          <p:cNvSpPr>
            <a:spLocks noGrp="1"/>
          </p:cNvSpPr>
          <p:nvPr>
            <p:ph type="pic" idx="3"/>
          </p:nvPr>
        </p:nvSpPr>
        <p:spPr>
          <a:xfrm>
            <a:off x="5112553" y="3076055"/>
            <a:ext cx="2093976" cy="3721608"/>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36" name="Google Shape;236;p70"/>
          <p:cNvSpPr>
            <a:spLocks noGrp="1"/>
          </p:cNvSpPr>
          <p:nvPr>
            <p:ph type="pic" idx="4"/>
          </p:nvPr>
        </p:nvSpPr>
        <p:spPr>
          <a:xfrm>
            <a:off x="8685085" y="820709"/>
            <a:ext cx="2093976" cy="3721608"/>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37" name="Google Shape;237;p70"/>
          <p:cNvSpPr>
            <a:spLocks noGrp="1"/>
          </p:cNvSpPr>
          <p:nvPr>
            <p:ph type="pic" idx="5"/>
          </p:nvPr>
        </p:nvSpPr>
        <p:spPr>
          <a:xfrm>
            <a:off x="10487042" y="-311247"/>
            <a:ext cx="2093976" cy="3721608"/>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238" name="Google Shape;238;p70"/>
          <p:cNvPicPr preferRelativeResize="0"/>
          <p:nvPr/>
        </p:nvPicPr>
        <p:blipFill rotWithShape="1">
          <a:blip r:embed="rId2">
            <a:alphaModFix/>
          </a:blip>
          <a:srcRect/>
          <a:stretch/>
        </p:blipFill>
        <p:spPr>
          <a:xfrm>
            <a:off x="5344161" y="2213356"/>
            <a:ext cx="5203862" cy="3360312"/>
          </a:xfrm>
          <a:prstGeom prst="rect">
            <a:avLst/>
          </a:prstGeom>
          <a:noFill/>
          <a:ln>
            <a:noFill/>
          </a:ln>
        </p:spPr>
      </p:pic>
      <p:sp>
        <p:nvSpPr>
          <p:cNvPr id="239" name="Google Shape;239;p70"/>
          <p:cNvSpPr>
            <a:spLocks noGrp="1"/>
          </p:cNvSpPr>
          <p:nvPr>
            <p:ph type="pic" idx="6"/>
          </p:nvPr>
        </p:nvSpPr>
        <p:spPr>
          <a:xfrm>
            <a:off x="7016275" y="1791063"/>
            <a:ext cx="1901952" cy="3931920"/>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38"/>
                                        </p:tgtEl>
                                        <p:attrNameLst>
                                          <p:attrName>style.visibility</p:attrName>
                                        </p:attrNameLst>
                                      </p:cBhvr>
                                      <p:to>
                                        <p:strVal val="visible"/>
                                      </p:to>
                                    </p:set>
                                    <p:animEffect transition="in" filter="fade">
                                      <p:cBhvr>
                                        <p:cTn id="7" dur="500"/>
                                        <p:tgtEl>
                                          <p:spTgt spid="238"/>
                                        </p:tgtEl>
                                      </p:cBhvr>
                                    </p:animEffect>
                                  </p:childTnLst>
                                </p:cTn>
                              </p:par>
                              <p:par>
                                <p:cTn id="8" presetID="10" presetClass="entr" presetSubtype="0" fill="hold" nodeType="withEffect">
                                  <p:stCondLst>
                                    <p:cond delay="1000"/>
                                  </p:stCondLst>
                                  <p:childTnLst>
                                    <p:set>
                                      <p:cBhvr>
                                        <p:cTn id="9" dur="1" fill="hold">
                                          <p:stCondLst>
                                            <p:cond delay="0"/>
                                          </p:stCondLst>
                                        </p:cTn>
                                        <p:tgtEl>
                                          <p:spTgt spid="239"/>
                                        </p:tgtEl>
                                        <p:attrNameLst>
                                          <p:attrName>style.visibility</p:attrName>
                                        </p:attrNameLst>
                                      </p:cBhvr>
                                      <p:to>
                                        <p:strVal val="visible"/>
                                      </p:to>
                                    </p:set>
                                    <p:animEffect transition="in" filter="fade">
                                      <p:cBhvr>
                                        <p:cTn id="10" dur="500"/>
                                        <p:tgtEl>
                                          <p:spTgt spid="239"/>
                                        </p:tgtEl>
                                      </p:cBhvr>
                                    </p:animEffect>
                                  </p:childTnLst>
                                </p:cTn>
                              </p:par>
                              <p:par>
                                <p:cTn id="11" presetID="10" presetClass="entr" presetSubtype="0" fill="hold" nodeType="withEffect">
                                  <p:stCondLst>
                                    <p:cond delay="1500"/>
                                  </p:stCondLst>
                                  <p:childTnLst>
                                    <p:set>
                                      <p:cBhvr>
                                        <p:cTn id="12" dur="1" fill="hold">
                                          <p:stCondLst>
                                            <p:cond delay="0"/>
                                          </p:stCondLst>
                                        </p:cTn>
                                        <p:tgtEl>
                                          <p:spTgt spid="234"/>
                                        </p:tgtEl>
                                        <p:attrNameLst>
                                          <p:attrName>style.visibility</p:attrName>
                                        </p:attrNameLst>
                                      </p:cBhvr>
                                      <p:to>
                                        <p:strVal val="visible"/>
                                      </p:to>
                                    </p:set>
                                    <p:animEffect transition="in" filter="fade">
                                      <p:cBhvr>
                                        <p:cTn id="13" dur="500"/>
                                        <p:tgtEl>
                                          <p:spTgt spid="234"/>
                                        </p:tgtEl>
                                      </p:cBhvr>
                                    </p:animEffect>
                                  </p:childTnLst>
                                </p:cTn>
                              </p:par>
                              <p:par>
                                <p:cTn id="14" presetID="10" presetClass="entr" presetSubtype="0" fill="hold" nodeType="withEffect">
                                  <p:stCondLst>
                                    <p:cond delay="2000"/>
                                  </p:stCondLst>
                                  <p:childTnLst>
                                    <p:set>
                                      <p:cBhvr>
                                        <p:cTn id="15" dur="1" fill="hold">
                                          <p:stCondLst>
                                            <p:cond delay="0"/>
                                          </p:stCondLst>
                                        </p:cTn>
                                        <p:tgtEl>
                                          <p:spTgt spid="235"/>
                                        </p:tgtEl>
                                        <p:attrNameLst>
                                          <p:attrName>style.visibility</p:attrName>
                                        </p:attrNameLst>
                                      </p:cBhvr>
                                      <p:to>
                                        <p:strVal val="visible"/>
                                      </p:to>
                                    </p:set>
                                    <p:animEffect transition="in" filter="fade">
                                      <p:cBhvr>
                                        <p:cTn id="16" dur="500"/>
                                        <p:tgtEl>
                                          <p:spTgt spid="235"/>
                                        </p:tgtEl>
                                      </p:cBhvr>
                                    </p:animEffect>
                                  </p:childTnLst>
                                </p:cTn>
                              </p:par>
                              <p:par>
                                <p:cTn id="17" presetID="10" presetClass="entr" presetSubtype="0" fill="hold" nodeType="withEffect">
                                  <p:stCondLst>
                                    <p:cond delay="2500"/>
                                  </p:stCondLst>
                                  <p:childTnLst>
                                    <p:set>
                                      <p:cBhvr>
                                        <p:cTn id="18" dur="1" fill="hold">
                                          <p:stCondLst>
                                            <p:cond delay="0"/>
                                          </p:stCondLst>
                                        </p:cTn>
                                        <p:tgtEl>
                                          <p:spTgt spid="236"/>
                                        </p:tgtEl>
                                        <p:attrNameLst>
                                          <p:attrName>style.visibility</p:attrName>
                                        </p:attrNameLst>
                                      </p:cBhvr>
                                      <p:to>
                                        <p:strVal val="visible"/>
                                      </p:to>
                                    </p:set>
                                    <p:animEffect transition="in" filter="fade">
                                      <p:cBhvr>
                                        <p:cTn id="19" dur="500"/>
                                        <p:tgtEl>
                                          <p:spTgt spid="236"/>
                                        </p:tgtEl>
                                      </p:cBhvr>
                                    </p:animEffect>
                                  </p:childTnLst>
                                </p:cTn>
                              </p:par>
                              <p:par>
                                <p:cTn id="20" presetID="10" presetClass="entr" presetSubtype="0" fill="hold" nodeType="withEffect">
                                  <p:stCondLst>
                                    <p:cond delay="3000"/>
                                  </p:stCondLst>
                                  <p:childTnLst>
                                    <p:set>
                                      <p:cBhvr>
                                        <p:cTn id="21" dur="1" fill="hold">
                                          <p:stCondLst>
                                            <p:cond delay="0"/>
                                          </p:stCondLst>
                                        </p:cTn>
                                        <p:tgtEl>
                                          <p:spTgt spid="237"/>
                                        </p:tgtEl>
                                        <p:attrNameLst>
                                          <p:attrName>style.visibility</p:attrName>
                                        </p:attrNameLst>
                                      </p:cBhvr>
                                      <p:to>
                                        <p:strVal val="visible"/>
                                      </p:to>
                                    </p:set>
                                    <p:animEffect transition="in" filter="fade">
                                      <p:cBhvr>
                                        <p:cTn id="22" dur="500"/>
                                        <p:tgtEl>
                                          <p:spTgt spid="2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2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55_Title Slide">
  <p:cSld name="55_Title Slide">
    <p:spTree>
      <p:nvGrpSpPr>
        <p:cNvPr id="1" name="Shape 240"/>
        <p:cNvGrpSpPr/>
        <p:nvPr/>
      </p:nvGrpSpPr>
      <p:grpSpPr>
        <a:xfrm>
          <a:off x="0" y="0"/>
          <a:ext cx="0" cy="0"/>
          <a:chOff x="0" y="0"/>
          <a:chExt cx="0" cy="0"/>
        </a:xfrm>
      </p:grpSpPr>
      <p:pic>
        <p:nvPicPr>
          <p:cNvPr id="241" name="Google Shape;241;p71"/>
          <p:cNvPicPr preferRelativeResize="0"/>
          <p:nvPr/>
        </p:nvPicPr>
        <p:blipFill rotWithShape="1">
          <a:blip r:embed="rId2">
            <a:alphaModFix/>
          </a:blip>
          <a:srcRect/>
          <a:stretch/>
        </p:blipFill>
        <p:spPr>
          <a:xfrm>
            <a:off x="3993353" y="-677528"/>
            <a:ext cx="2179780" cy="4258277"/>
          </a:xfrm>
          <a:prstGeom prst="rect">
            <a:avLst/>
          </a:prstGeom>
          <a:noFill/>
          <a:ln>
            <a:noFill/>
          </a:ln>
        </p:spPr>
      </p:pic>
      <p:pic>
        <p:nvPicPr>
          <p:cNvPr id="242" name="Google Shape;242;p71"/>
          <p:cNvPicPr preferRelativeResize="0"/>
          <p:nvPr/>
        </p:nvPicPr>
        <p:blipFill rotWithShape="1">
          <a:blip r:embed="rId2">
            <a:alphaModFix/>
          </a:blip>
          <a:srcRect/>
          <a:stretch/>
        </p:blipFill>
        <p:spPr>
          <a:xfrm>
            <a:off x="6039323" y="1094122"/>
            <a:ext cx="2179780" cy="4258277"/>
          </a:xfrm>
          <a:prstGeom prst="rect">
            <a:avLst/>
          </a:prstGeom>
          <a:noFill/>
          <a:ln>
            <a:noFill/>
          </a:ln>
        </p:spPr>
      </p:pic>
      <p:pic>
        <p:nvPicPr>
          <p:cNvPr id="243" name="Google Shape;243;p71"/>
          <p:cNvPicPr preferRelativeResize="0"/>
          <p:nvPr/>
        </p:nvPicPr>
        <p:blipFill rotWithShape="1">
          <a:blip r:embed="rId2">
            <a:alphaModFix/>
          </a:blip>
          <a:srcRect/>
          <a:stretch/>
        </p:blipFill>
        <p:spPr>
          <a:xfrm>
            <a:off x="8062977" y="-392322"/>
            <a:ext cx="2179780" cy="4258277"/>
          </a:xfrm>
          <a:prstGeom prst="rect">
            <a:avLst/>
          </a:prstGeom>
          <a:noFill/>
          <a:ln>
            <a:noFill/>
          </a:ln>
        </p:spPr>
      </p:pic>
      <p:sp>
        <p:nvSpPr>
          <p:cNvPr id="244" name="Google Shape;244;p71"/>
          <p:cNvSpPr>
            <a:spLocks noGrp="1"/>
          </p:cNvSpPr>
          <p:nvPr>
            <p:ph type="pic" idx="2"/>
          </p:nvPr>
        </p:nvSpPr>
        <p:spPr>
          <a:xfrm>
            <a:off x="4246988" y="-22859"/>
            <a:ext cx="1659300" cy="2948940"/>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5" name="Google Shape;245;p71"/>
          <p:cNvSpPr>
            <a:spLocks noGrp="1"/>
          </p:cNvSpPr>
          <p:nvPr>
            <p:ph type="pic" idx="3"/>
          </p:nvPr>
        </p:nvSpPr>
        <p:spPr>
          <a:xfrm>
            <a:off x="6299985" y="1748790"/>
            <a:ext cx="1659300" cy="2948940"/>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6" name="Google Shape;246;p71"/>
          <p:cNvSpPr>
            <a:spLocks noGrp="1"/>
          </p:cNvSpPr>
          <p:nvPr>
            <p:ph type="pic" idx="4"/>
          </p:nvPr>
        </p:nvSpPr>
        <p:spPr>
          <a:xfrm>
            <a:off x="8326256" y="262890"/>
            <a:ext cx="1659300" cy="2948940"/>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2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56_Title Slide">
  <p:cSld name="56_Title Slide">
    <p:spTree>
      <p:nvGrpSpPr>
        <p:cNvPr id="1" name="Shape 247"/>
        <p:cNvGrpSpPr/>
        <p:nvPr/>
      </p:nvGrpSpPr>
      <p:grpSpPr>
        <a:xfrm>
          <a:off x="0" y="0"/>
          <a:ext cx="0" cy="0"/>
          <a:chOff x="0" y="0"/>
          <a:chExt cx="0" cy="0"/>
        </a:xfrm>
      </p:grpSpPr>
      <p:pic>
        <p:nvPicPr>
          <p:cNvPr id="248" name="Google Shape;248;p72"/>
          <p:cNvPicPr preferRelativeResize="0"/>
          <p:nvPr/>
        </p:nvPicPr>
        <p:blipFill rotWithShape="1">
          <a:blip r:embed="rId2">
            <a:alphaModFix/>
          </a:blip>
          <a:srcRect/>
          <a:stretch/>
        </p:blipFill>
        <p:spPr>
          <a:xfrm rot="-5400000">
            <a:off x="9069616" y="628716"/>
            <a:ext cx="4939393" cy="6858000"/>
          </a:xfrm>
          <a:prstGeom prst="rect">
            <a:avLst/>
          </a:prstGeom>
          <a:noFill/>
          <a:ln>
            <a:noFill/>
          </a:ln>
        </p:spPr>
      </p:pic>
      <p:pic>
        <p:nvPicPr>
          <p:cNvPr id="249" name="Google Shape;249;p72"/>
          <p:cNvPicPr preferRelativeResize="0"/>
          <p:nvPr/>
        </p:nvPicPr>
        <p:blipFill rotWithShape="1">
          <a:blip r:embed="rId3">
            <a:alphaModFix/>
          </a:blip>
          <a:srcRect/>
          <a:stretch/>
        </p:blipFill>
        <p:spPr>
          <a:xfrm>
            <a:off x="5765088" y="2191658"/>
            <a:ext cx="1998958" cy="4075330"/>
          </a:xfrm>
          <a:prstGeom prst="rect">
            <a:avLst/>
          </a:prstGeom>
          <a:noFill/>
          <a:ln>
            <a:noFill/>
          </a:ln>
        </p:spPr>
      </p:pic>
      <p:pic>
        <p:nvPicPr>
          <p:cNvPr id="250" name="Google Shape;250;p72"/>
          <p:cNvPicPr preferRelativeResize="0"/>
          <p:nvPr/>
        </p:nvPicPr>
        <p:blipFill rotWithShape="1">
          <a:blip r:embed="rId4">
            <a:alphaModFix/>
          </a:blip>
          <a:srcRect/>
          <a:stretch/>
        </p:blipFill>
        <p:spPr>
          <a:xfrm>
            <a:off x="3177619" y="1941731"/>
            <a:ext cx="2175811" cy="4325257"/>
          </a:xfrm>
          <a:prstGeom prst="rect">
            <a:avLst/>
          </a:prstGeom>
          <a:noFill/>
          <a:ln>
            <a:noFill/>
          </a:ln>
        </p:spPr>
      </p:pic>
      <p:pic>
        <p:nvPicPr>
          <p:cNvPr id="251" name="Google Shape;251;p72"/>
          <p:cNvPicPr preferRelativeResize="0"/>
          <p:nvPr/>
        </p:nvPicPr>
        <p:blipFill rotWithShape="1">
          <a:blip r:embed="rId5">
            <a:alphaModFix/>
          </a:blip>
          <a:srcRect/>
          <a:stretch/>
        </p:blipFill>
        <p:spPr>
          <a:xfrm>
            <a:off x="1587908" y="4040025"/>
            <a:ext cx="1243445" cy="2404317"/>
          </a:xfrm>
          <a:prstGeom prst="rect">
            <a:avLst/>
          </a:prstGeom>
          <a:noFill/>
          <a:ln>
            <a:noFill/>
          </a:ln>
        </p:spPr>
      </p:pic>
      <p:sp>
        <p:nvSpPr>
          <p:cNvPr id="252" name="Google Shape;252;p72"/>
          <p:cNvSpPr>
            <a:spLocks noGrp="1"/>
          </p:cNvSpPr>
          <p:nvPr>
            <p:ph type="pic" idx="2"/>
          </p:nvPr>
        </p:nvSpPr>
        <p:spPr>
          <a:xfrm>
            <a:off x="5894174" y="2693775"/>
            <a:ext cx="1771047" cy="3113308"/>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53" name="Google Shape;253;p72"/>
          <p:cNvSpPr>
            <a:spLocks noGrp="1"/>
          </p:cNvSpPr>
          <p:nvPr>
            <p:ph type="pic" idx="3"/>
          </p:nvPr>
        </p:nvSpPr>
        <p:spPr>
          <a:xfrm>
            <a:off x="3265039" y="2323070"/>
            <a:ext cx="2001318" cy="3574077"/>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54" name="Google Shape;254;p72"/>
          <p:cNvSpPr>
            <a:spLocks noGrp="1"/>
          </p:cNvSpPr>
          <p:nvPr>
            <p:ph type="pic" idx="4"/>
          </p:nvPr>
        </p:nvSpPr>
        <p:spPr>
          <a:xfrm>
            <a:off x="1822122" y="4762702"/>
            <a:ext cx="774384" cy="963299"/>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55" name="Google Shape;255;p72"/>
          <p:cNvSpPr>
            <a:spLocks noGrp="1"/>
          </p:cNvSpPr>
          <p:nvPr>
            <p:ph type="pic" idx="5"/>
          </p:nvPr>
        </p:nvSpPr>
        <p:spPr>
          <a:xfrm>
            <a:off x="8872151" y="2075937"/>
            <a:ext cx="5278351" cy="3965530"/>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56" name="Google Shape;256;p72"/>
          <p:cNvSpPr/>
          <p:nvPr/>
        </p:nvSpPr>
        <p:spPr>
          <a:xfrm>
            <a:off x="3904735" y="2154587"/>
            <a:ext cx="691979" cy="131412"/>
          </a:xfrm>
          <a:prstGeom prst="rect">
            <a:avLst/>
          </a:prstGeom>
          <a:solidFill>
            <a:srgbClr val="F4F4F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2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60_Title Slide">
  <p:cSld name="60_Title Slide">
    <p:spTree>
      <p:nvGrpSpPr>
        <p:cNvPr id="1" name="Shape 257"/>
        <p:cNvGrpSpPr/>
        <p:nvPr/>
      </p:nvGrpSpPr>
      <p:grpSpPr>
        <a:xfrm>
          <a:off x="0" y="0"/>
          <a:ext cx="0" cy="0"/>
          <a:chOff x="0" y="0"/>
          <a:chExt cx="0" cy="0"/>
        </a:xfrm>
      </p:grpSpPr>
      <p:pic>
        <p:nvPicPr>
          <p:cNvPr id="258" name="Google Shape;258;p73"/>
          <p:cNvPicPr preferRelativeResize="0"/>
          <p:nvPr/>
        </p:nvPicPr>
        <p:blipFill rotWithShape="1">
          <a:blip r:embed="rId2">
            <a:alphaModFix/>
          </a:blip>
          <a:srcRect/>
          <a:stretch/>
        </p:blipFill>
        <p:spPr>
          <a:xfrm>
            <a:off x="3367685" y="2603823"/>
            <a:ext cx="2042125" cy="3948638"/>
          </a:xfrm>
          <a:prstGeom prst="rect">
            <a:avLst/>
          </a:prstGeom>
          <a:noFill/>
          <a:ln>
            <a:noFill/>
          </a:ln>
        </p:spPr>
      </p:pic>
      <p:sp>
        <p:nvSpPr>
          <p:cNvPr id="259" name="Google Shape;259;p73"/>
          <p:cNvSpPr>
            <a:spLocks noGrp="1"/>
          </p:cNvSpPr>
          <p:nvPr>
            <p:ph type="pic" idx="2"/>
          </p:nvPr>
        </p:nvSpPr>
        <p:spPr>
          <a:xfrm>
            <a:off x="3763248" y="3776732"/>
            <a:ext cx="1271780" cy="1582037"/>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260" name="Google Shape;260;p73"/>
          <p:cNvPicPr preferRelativeResize="0"/>
          <p:nvPr/>
        </p:nvPicPr>
        <p:blipFill rotWithShape="1">
          <a:blip r:embed="rId2">
            <a:alphaModFix/>
          </a:blip>
          <a:srcRect/>
          <a:stretch/>
        </p:blipFill>
        <p:spPr>
          <a:xfrm>
            <a:off x="6802973" y="2603823"/>
            <a:ext cx="2042125" cy="3948638"/>
          </a:xfrm>
          <a:prstGeom prst="rect">
            <a:avLst/>
          </a:prstGeom>
          <a:noFill/>
          <a:ln>
            <a:noFill/>
          </a:ln>
        </p:spPr>
      </p:pic>
      <p:sp>
        <p:nvSpPr>
          <p:cNvPr id="261" name="Google Shape;261;p73"/>
          <p:cNvSpPr>
            <a:spLocks noGrp="1"/>
          </p:cNvSpPr>
          <p:nvPr>
            <p:ph type="pic" idx="3"/>
          </p:nvPr>
        </p:nvSpPr>
        <p:spPr>
          <a:xfrm>
            <a:off x="7198536" y="3776732"/>
            <a:ext cx="1271780" cy="1582037"/>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262" name="Google Shape;262;p73"/>
          <p:cNvPicPr preferRelativeResize="0"/>
          <p:nvPr/>
        </p:nvPicPr>
        <p:blipFill rotWithShape="1">
          <a:blip r:embed="rId2">
            <a:alphaModFix/>
          </a:blip>
          <a:srcRect/>
          <a:stretch/>
        </p:blipFill>
        <p:spPr>
          <a:xfrm>
            <a:off x="4983223" y="2406391"/>
            <a:ext cx="2246337" cy="4343502"/>
          </a:xfrm>
          <a:prstGeom prst="rect">
            <a:avLst/>
          </a:prstGeom>
          <a:noFill/>
          <a:ln>
            <a:noFill/>
          </a:ln>
        </p:spPr>
      </p:pic>
      <p:sp>
        <p:nvSpPr>
          <p:cNvPr id="263" name="Google Shape;263;p73"/>
          <p:cNvSpPr>
            <a:spLocks noGrp="1"/>
          </p:cNvSpPr>
          <p:nvPr>
            <p:ph type="pic" idx="4"/>
          </p:nvPr>
        </p:nvSpPr>
        <p:spPr>
          <a:xfrm>
            <a:off x="5417303" y="3697630"/>
            <a:ext cx="1398958" cy="1740241"/>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64" name="Google Shape;264;p73"/>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2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59_Title Slide">
  <p:cSld name="59_Title Slide">
    <p:spTree>
      <p:nvGrpSpPr>
        <p:cNvPr id="1" name="Shape 265"/>
        <p:cNvGrpSpPr/>
        <p:nvPr/>
      </p:nvGrpSpPr>
      <p:grpSpPr>
        <a:xfrm>
          <a:off x="0" y="0"/>
          <a:ext cx="0" cy="0"/>
          <a:chOff x="0" y="0"/>
          <a:chExt cx="0" cy="0"/>
        </a:xfrm>
      </p:grpSpPr>
      <p:pic>
        <p:nvPicPr>
          <p:cNvPr id="266" name="Google Shape;266;p74"/>
          <p:cNvPicPr preferRelativeResize="0"/>
          <p:nvPr/>
        </p:nvPicPr>
        <p:blipFill rotWithShape="1">
          <a:blip r:embed="rId2">
            <a:alphaModFix/>
          </a:blip>
          <a:srcRect/>
          <a:stretch/>
        </p:blipFill>
        <p:spPr>
          <a:xfrm rot="-5400000">
            <a:off x="-199075" y="98779"/>
            <a:ext cx="4939393" cy="6858000"/>
          </a:xfrm>
          <a:prstGeom prst="rect">
            <a:avLst/>
          </a:prstGeom>
          <a:noFill/>
          <a:ln>
            <a:noFill/>
          </a:ln>
        </p:spPr>
      </p:pic>
      <p:sp>
        <p:nvSpPr>
          <p:cNvPr id="267" name="Google Shape;267;p74"/>
          <p:cNvSpPr>
            <a:spLocks noGrp="1"/>
          </p:cNvSpPr>
          <p:nvPr>
            <p:ph type="pic" idx="2"/>
          </p:nvPr>
        </p:nvSpPr>
        <p:spPr>
          <a:xfrm>
            <a:off x="-396540" y="1546000"/>
            <a:ext cx="5278351" cy="3965530"/>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2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57_Title Slide">
  <p:cSld name="57_Title Slide">
    <p:spTree>
      <p:nvGrpSpPr>
        <p:cNvPr id="1" name="Shape 268"/>
        <p:cNvGrpSpPr/>
        <p:nvPr/>
      </p:nvGrpSpPr>
      <p:grpSpPr>
        <a:xfrm>
          <a:off x="0" y="0"/>
          <a:ext cx="0" cy="0"/>
          <a:chOff x="0" y="0"/>
          <a:chExt cx="0" cy="0"/>
        </a:xfrm>
      </p:grpSpPr>
      <p:sp>
        <p:nvSpPr>
          <p:cNvPr id="269" name="Google Shape;269;p75"/>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pic>
        <p:nvPicPr>
          <p:cNvPr id="270" name="Google Shape;270;p75"/>
          <p:cNvPicPr preferRelativeResize="0"/>
          <p:nvPr/>
        </p:nvPicPr>
        <p:blipFill rotWithShape="1">
          <a:blip r:embed="rId2">
            <a:alphaModFix/>
          </a:blip>
          <a:srcRect/>
          <a:stretch/>
        </p:blipFill>
        <p:spPr>
          <a:xfrm>
            <a:off x="1066799" y="3416531"/>
            <a:ext cx="10058400" cy="6030254"/>
          </a:xfrm>
          <a:prstGeom prst="rect">
            <a:avLst/>
          </a:prstGeom>
          <a:noFill/>
          <a:ln>
            <a:noFill/>
          </a:ln>
        </p:spPr>
      </p:pic>
      <p:sp>
        <p:nvSpPr>
          <p:cNvPr id="271" name="Google Shape;271;p75"/>
          <p:cNvSpPr>
            <a:spLocks noGrp="1"/>
          </p:cNvSpPr>
          <p:nvPr>
            <p:ph type="pic" idx="2"/>
          </p:nvPr>
        </p:nvSpPr>
        <p:spPr>
          <a:xfrm>
            <a:off x="2235209" y="3875315"/>
            <a:ext cx="7725220" cy="4795158"/>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20">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58_Title Slide">
  <p:cSld name="58_Title Slide">
    <p:spTree>
      <p:nvGrpSpPr>
        <p:cNvPr id="1" name="Shape 272"/>
        <p:cNvGrpSpPr/>
        <p:nvPr/>
      </p:nvGrpSpPr>
      <p:grpSpPr>
        <a:xfrm>
          <a:off x="0" y="0"/>
          <a:ext cx="0" cy="0"/>
          <a:chOff x="0" y="0"/>
          <a:chExt cx="0" cy="0"/>
        </a:xfrm>
      </p:grpSpPr>
      <p:pic>
        <p:nvPicPr>
          <p:cNvPr id="273" name="Google Shape;273;p76"/>
          <p:cNvPicPr preferRelativeResize="0"/>
          <p:nvPr/>
        </p:nvPicPr>
        <p:blipFill rotWithShape="1">
          <a:blip r:embed="rId2">
            <a:alphaModFix/>
          </a:blip>
          <a:srcRect/>
          <a:stretch/>
        </p:blipFill>
        <p:spPr>
          <a:xfrm>
            <a:off x="4858507" y="1887002"/>
            <a:ext cx="6641556" cy="3899528"/>
          </a:xfrm>
          <a:prstGeom prst="rect">
            <a:avLst/>
          </a:prstGeom>
          <a:noFill/>
          <a:ln>
            <a:noFill/>
          </a:ln>
        </p:spPr>
      </p:pic>
      <p:sp>
        <p:nvSpPr>
          <p:cNvPr id="274" name="Google Shape;274;p76"/>
          <p:cNvSpPr>
            <a:spLocks noGrp="1"/>
          </p:cNvSpPr>
          <p:nvPr>
            <p:ph type="pic" idx="2"/>
          </p:nvPr>
        </p:nvSpPr>
        <p:spPr>
          <a:xfrm>
            <a:off x="5666128" y="2131266"/>
            <a:ext cx="5026766" cy="3163953"/>
          </a:xfrm>
          <a:prstGeom prst="rect">
            <a:avLst/>
          </a:prstGeom>
          <a:solidFill>
            <a:srgbClr val="D8D8D8"/>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5" name="Google Shape;275;p76"/>
          <p:cNvSpPr/>
          <p:nvPr/>
        </p:nvSpPr>
        <p:spPr>
          <a:xfrm>
            <a:off x="7849085" y="5426678"/>
            <a:ext cx="660400" cy="138910"/>
          </a:xfrm>
          <a:prstGeom prst="rect">
            <a:avLst/>
          </a:prstGeom>
          <a:solidFill>
            <a:srgbClr val="1F1C1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2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1_Title Slide">
  <p:cSld name="11_Title Slide">
    <p:spTree>
      <p:nvGrpSpPr>
        <p:cNvPr id="1" name="Shape 44"/>
        <p:cNvGrpSpPr/>
        <p:nvPr/>
      </p:nvGrpSpPr>
      <p:grpSpPr>
        <a:xfrm>
          <a:off x="0" y="0"/>
          <a:ext cx="0" cy="0"/>
          <a:chOff x="0" y="0"/>
          <a:chExt cx="0" cy="0"/>
        </a:xfrm>
      </p:grpSpPr>
      <p:sp>
        <p:nvSpPr>
          <p:cNvPr id="45" name="Google Shape;45;p23"/>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 name="Google Shape;46;p23"/>
          <p:cNvSpPr>
            <a:spLocks noGrp="1"/>
          </p:cNvSpPr>
          <p:nvPr>
            <p:ph type="pic" idx="2"/>
          </p:nvPr>
        </p:nvSpPr>
        <p:spPr>
          <a:xfrm>
            <a:off x="1864842" y="2469774"/>
            <a:ext cx="1697411" cy="165347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7" name="Google Shape;47;p23"/>
          <p:cNvSpPr>
            <a:spLocks noGrp="1"/>
          </p:cNvSpPr>
          <p:nvPr>
            <p:ph type="pic" idx="3"/>
          </p:nvPr>
        </p:nvSpPr>
        <p:spPr>
          <a:xfrm>
            <a:off x="4124960" y="2469774"/>
            <a:ext cx="1697411" cy="165347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8" name="Google Shape;48;p23"/>
          <p:cNvSpPr>
            <a:spLocks noGrp="1"/>
          </p:cNvSpPr>
          <p:nvPr>
            <p:ph type="pic" idx="4"/>
          </p:nvPr>
        </p:nvSpPr>
        <p:spPr>
          <a:xfrm>
            <a:off x="6385078" y="2469774"/>
            <a:ext cx="1697411" cy="165347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9" name="Google Shape;49;p23"/>
          <p:cNvSpPr>
            <a:spLocks noGrp="1"/>
          </p:cNvSpPr>
          <p:nvPr>
            <p:ph type="pic" idx="5"/>
          </p:nvPr>
        </p:nvSpPr>
        <p:spPr>
          <a:xfrm>
            <a:off x="8645196" y="2469774"/>
            <a:ext cx="1697411" cy="165347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62_Title Slide">
  <p:cSld name="62_Title Slide">
    <p:spTree>
      <p:nvGrpSpPr>
        <p:cNvPr id="1" name="Shape 276"/>
        <p:cNvGrpSpPr/>
        <p:nvPr/>
      </p:nvGrpSpPr>
      <p:grpSpPr>
        <a:xfrm>
          <a:off x="0" y="0"/>
          <a:ext cx="0" cy="0"/>
          <a:chOff x="0" y="0"/>
          <a:chExt cx="0" cy="0"/>
        </a:xfrm>
      </p:grpSpPr>
      <p:sp>
        <p:nvSpPr>
          <p:cNvPr id="277" name="Google Shape;277;p77"/>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78" name="Google Shape;278;p77"/>
          <p:cNvSpPr>
            <a:spLocks noGrp="1"/>
          </p:cNvSpPr>
          <p:nvPr>
            <p:ph type="pic" idx="2"/>
          </p:nvPr>
        </p:nvSpPr>
        <p:spPr>
          <a:xfrm>
            <a:off x="4360087" y="2099850"/>
            <a:ext cx="3471826" cy="347182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9" name="Google Shape;279;p77"/>
          <p:cNvSpPr>
            <a:spLocks noGrp="1"/>
          </p:cNvSpPr>
          <p:nvPr>
            <p:ph type="pic" idx="3"/>
          </p:nvPr>
        </p:nvSpPr>
        <p:spPr>
          <a:xfrm>
            <a:off x="685800" y="2099850"/>
            <a:ext cx="3471826" cy="347182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80" name="Google Shape;280;p77"/>
          <p:cNvSpPr>
            <a:spLocks noGrp="1"/>
          </p:cNvSpPr>
          <p:nvPr>
            <p:ph type="pic" idx="4"/>
          </p:nvPr>
        </p:nvSpPr>
        <p:spPr>
          <a:xfrm>
            <a:off x="8034374" y="2099850"/>
            <a:ext cx="3471826" cy="347182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matchingName="63_Title Slide">
  <p:cSld name="63_Title Slide">
    <p:spTree>
      <p:nvGrpSpPr>
        <p:cNvPr id="1" name="Shape 281"/>
        <p:cNvGrpSpPr/>
        <p:nvPr/>
      </p:nvGrpSpPr>
      <p:grpSpPr>
        <a:xfrm>
          <a:off x="0" y="0"/>
          <a:ext cx="0" cy="0"/>
          <a:chOff x="0" y="0"/>
          <a:chExt cx="0" cy="0"/>
        </a:xfrm>
      </p:grpSpPr>
      <p:sp>
        <p:nvSpPr>
          <p:cNvPr id="282" name="Google Shape;282;p78"/>
          <p:cNvSpPr>
            <a:spLocks noGrp="1"/>
          </p:cNvSpPr>
          <p:nvPr>
            <p:ph type="pic" idx="2"/>
          </p:nvPr>
        </p:nvSpPr>
        <p:spPr>
          <a:xfrm>
            <a:off x="0" y="0"/>
            <a:ext cx="6096000" cy="68580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83" name="Google Shape;283;p78"/>
          <p:cNvSpPr>
            <a:spLocks noGrp="1"/>
          </p:cNvSpPr>
          <p:nvPr>
            <p:ph type="pic" idx="3"/>
          </p:nvPr>
        </p:nvSpPr>
        <p:spPr>
          <a:xfrm>
            <a:off x="7304184" y="1717589"/>
            <a:ext cx="3097116" cy="3422822"/>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64_Title Slide">
  <p:cSld name="64_Title Slide">
    <p:spTree>
      <p:nvGrpSpPr>
        <p:cNvPr id="1" name="Shape 284"/>
        <p:cNvGrpSpPr/>
        <p:nvPr/>
      </p:nvGrpSpPr>
      <p:grpSpPr>
        <a:xfrm>
          <a:off x="0" y="0"/>
          <a:ext cx="0" cy="0"/>
          <a:chOff x="0" y="0"/>
          <a:chExt cx="0" cy="0"/>
        </a:xfrm>
      </p:grpSpPr>
      <p:sp>
        <p:nvSpPr>
          <p:cNvPr id="285" name="Google Shape;285;p79"/>
          <p:cNvSpPr>
            <a:spLocks noGrp="1"/>
          </p:cNvSpPr>
          <p:nvPr>
            <p:ph type="pic" idx="2"/>
          </p:nvPr>
        </p:nvSpPr>
        <p:spPr>
          <a:xfrm>
            <a:off x="5391665" y="694448"/>
            <a:ext cx="2108886" cy="2391651"/>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86" name="Google Shape;286;p79"/>
          <p:cNvSpPr>
            <a:spLocks noGrp="1"/>
          </p:cNvSpPr>
          <p:nvPr>
            <p:ph type="pic" idx="3"/>
          </p:nvPr>
        </p:nvSpPr>
        <p:spPr>
          <a:xfrm>
            <a:off x="8292414" y="3086100"/>
            <a:ext cx="2108886" cy="30861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65_Title Slide">
  <p:cSld name="65_Title Slide">
    <p:spTree>
      <p:nvGrpSpPr>
        <p:cNvPr id="1" name="Shape 287"/>
        <p:cNvGrpSpPr/>
        <p:nvPr/>
      </p:nvGrpSpPr>
      <p:grpSpPr>
        <a:xfrm>
          <a:off x="0" y="0"/>
          <a:ext cx="0" cy="0"/>
          <a:chOff x="0" y="0"/>
          <a:chExt cx="0" cy="0"/>
        </a:xfrm>
      </p:grpSpPr>
      <p:sp>
        <p:nvSpPr>
          <p:cNvPr id="288" name="Google Shape;288;p80"/>
          <p:cNvSpPr>
            <a:spLocks noGrp="1"/>
          </p:cNvSpPr>
          <p:nvPr>
            <p:ph type="pic" idx="2"/>
          </p:nvPr>
        </p:nvSpPr>
        <p:spPr>
          <a:xfrm>
            <a:off x="8292414" y="3086100"/>
            <a:ext cx="2108886" cy="30861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89" name="Google Shape;289;p80"/>
          <p:cNvSpPr>
            <a:spLocks noGrp="1"/>
          </p:cNvSpPr>
          <p:nvPr>
            <p:ph type="pic" idx="3"/>
          </p:nvPr>
        </p:nvSpPr>
        <p:spPr>
          <a:xfrm>
            <a:off x="5041557" y="685800"/>
            <a:ext cx="2108886" cy="30861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90" name="Google Shape;290;p80"/>
          <p:cNvSpPr>
            <a:spLocks noGrp="1"/>
          </p:cNvSpPr>
          <p:nvPr>
            <p:ph type="pic" idx="4"/>
          </p:nvPr>
        </p:nvSpPr>
        <p:spPr>
          <a:xfrm>
            <a:off x="1790700" y="3086100"/>
            <a:ext cx="2108886" cy="30861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66_Title Slide">
  <p:cSld name="66_Title Slide">
    <p:spTree>
      <p:nvGrpSpPr>
        <p:cNvPr id="1" name="Shape 291"/>
        <p:cNvGrpSpPr/>
        <p:nvPr/>
      </p:nvGrpSpPr>
      <p:grpSpPr>
        <a:xfrm>
          <a:off x="0" y="0"/>
          <a:ext cx="0" cy="0"/>
          <a:chOff x="0" y="0"/>
          <a:chExt cx="0" cy="0"/>
        </a:xfrm>
      </p:grpSpPr>
      <p:sp>
        <p:nvSpPr>
          <p:cNvPr id="292" name="Google Shape;292;p81"/>
          <p:cNvSpPr>
            <a:spLocks noGrp="1"/>
          </p:cNvSpPr>
          <p:nvPr>
            <p:ph type="pic" idx="2"/>
          </p:nvPr>
        </p:nvSpPr>
        <p:spPr>
          <a:xfrm>
            <a:off x="1790699" y="3429000"/>
            <a:ext cx="2865738" cy="27432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93" name="Google Shape;293;p81"/>
          <p:cNvSpPr>
            <a:spLocks noGrp="1"/>
          </p:cNvSpPr>
          <p:nvPr>
            <p:ph type="pic" idx="3"/>
          </p:nvPr>
        </p:nvSpPr>
        <p:spPr>
          <a:xfrm>
            <a:off x="4663131" y="685800"/>
            <a:ext cx="2865738" cy="27432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94" name="Google Shape;294;p81"/>
          <p:cNvSpPr>
            <a:spLocks noGrp="1"/>
          </p:cNvSpPr>
          <p:nvPr>
            <p:ph type="pic" idx="4"/>
          </p:nvPr>
        </p:nvSpPr>
        <p:spPr>
          <a:xfrm>
            <a:off x="7528869" y="3429000"/>
            <a:ext cx="2865738" cy="27432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95"/>
        <p:cNvGrpSpPr/>
        <p:nvPr/>
      </p:nvGrpSpPr>
      <p:grpSpPr>
        <a:xfrm>
          <a:off x="0" y="0"/>
          <a:ext cx="0" cy="0"/>
          <a:chOff x="0" y="0"/>
          <a:chExt cx="0" cy="0"/>
        </a:xfrm>
      </p:grpSpPr>
      <p:sp>
        <p:nvSpPr>
          <p:cNvPr id="296" name="Google Shape;296;p82"/>
          <p:cNvSpPr txBox="1">
            <a:spLocks noGrp="1"/>
          </p:cNvSpPr>
          <p:nvPr>
            <p:ph type="title"/>
          </p:nvPr>
        </p:nvSpPr>
        <p:spPr>
          <a:xfrm>
            <a:off x="1790700" y="1042859"/>
            <a:ext cx="8610600" cy="49548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dk1"/>
              </a:buClr>
              <a:buSzPts val="3200"/>
              <a:buFont typeface="Avenir"/>
              <a:buNone/>
              <a:defRPr sz="32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32">
          <p15:clr>
            <a:srgbClr val="FBAE40"/>
          </p15:clr>
        </p15:guide>
        <p15:guide id="3" pos="7248">
          <p15:clr>
            <a:srgbClr val="FBAE40"/>
          </p15:clr>
        </p15:guide>
        <p15:guide id="4" orient="horz" pos="432">
          <p15:clr>
            <a:srgbClr val="FBAE40"/>
          </p15:clr>
        </p15:guide>
        <p15:guide id="5" orient="horz" pos="3888">
          <p15:clr>
            <a:srgbClr val="FBAE40"/>
          </p15:clr>
        </p15:guide>
        <p15:guide id="6" pos="3840">
          <p15:clr>
            <a:srgbClr val="FBAE40"/>
          </p15:clr>
        </p15:guide>
        <p15:guide id="7" pos="1128">
          <p15:clr>
            <a:srgbClr val="FBAE40"/>
          </p15:clr>
        </p15:guide>
        <p15:guide id="8" pos="6552">
          <p15:clr>
            <a:srgbClr val="FBAE40"/>
          </p15:clr>
        </p15:guide>
        <p15:guide id="9" orient="horz" pos="1944">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1_Title Slide" type="title">
  <p:cSld name="TITLE">
    <p:spTree>
      <p:nvGrpSpPr>
        <p:cNvPr id="1" name="Shape 297"/>
        <p:cNvGrpSpPr/>
        <p:nvPr/>
      </p:nvGrpSpPr>
      <p:grpSpPr>
        <a:xfrm>
          <a:off x="0" y="0"/>
          <a:ext cx="0" cy="0"/>
          <a:chOff x="0" y="0"/>
          <a:chExt cx="0" cy="0"/>
        </a:xfrm>
      </p:grpSpPr>
      <p:sp>
        <p:nvSpPr>
          <p:cNvPr id="298" name="Google Shape;298;p8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299" name="Google Shape;299;p8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300" name="Google Shape;300;p83"/>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1" name="Google Shape;301;p83"/>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2" name="Google Shape;302;p83"/>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de-DE"/>
              <a:t>‹#›</a:t>
            </a:fld>
            <a:endParaRPr dirty="0"/>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FD5C656A-5578-3041-8FC2-A83EFE3BA05E}"/>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 xmlns:a16="http://schemas.microsoft.com/office/drawing/2014/main" id="{24BFEDA5-34A7-B941-B49F-2EE3585E3F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 xmlns:a16="http://schemas.microsoft.com/office/drawing/2014/main" id="{A0A723D4-9F80-CD4F-BC6A-B0F80F0CB0D8}"/>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5" name="Fußzeilenplatzhalter 4">
            <a:extLst>
              <a:ext uri="{FF2B5EF4-FFF2-40B4-BE49-F238E27FC236}">
                <a16:creationId xmlns="" xmlns:a16="http://schemas.microsoft.com/office/drawing/2014/main" id="{FC0370D4-F715-B144-B8DD-E5E278E9701F}"/>
              </a:ext>
            </a:extLst>
          </p:cNvPr>
          <p:cNvSpPr>
            <a:spLocks noGrp="1"/>
          </p:cNvSpPr>
          <p:nvPr>
            <p:ph type="ftr" sz="quarter" idx="11"/>
          </p:nvPr>
        </p:nvSpPr>
        <p:spPr/>
        <p:txBody>
          <a:bodyPr/>
          <a:lstStyle/>
          <a:p>
            <a:endParaRPr lang="de-DE">
              <a:solidFill>
                <a:prstClr val="black">
                  <a:tint val="75000"/>
                </a:prstClr>
              </a:solidFill>
            </a:endParaRPr>
          </a:p>
        </p:txBody>
      </p:sp>
      <p:sp>
        <p:nvSpPr>
          <p:cNvPr id="6" name="Foliennummernplatzhalter 5">
            <a:extLst>
              <a:ext uri="{FF2B5EF4-FFF2-40B4-BE49-F238E27FC236}">
                <a16:creationId xmlns="" xmlns:a16="http://schemas.microsoft.com/office/drawing/2014/main" id="{0B3F3DDD-388A-0B42-B686-47FDB61E452A}"/>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108922030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AC57EC9B-A319-7C42-B2D5-05E8A958BA64}"/>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 xmlns:a16="http://schemas.microsoft.com/office/drawing/2014/main" id="{E556FA32-D4F5-C643-AEBD-132DA01B83F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 xmlns:a16="http://schemas.microsoft.com/office/drawing/2014/main" id="{44775A2B-CA22-0942-B616-11C7464448D5}"/>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5" name="Fußzeilenplatzhalter 4">
            <a:extLst>
              <a:ext uri="{FF2B5EF4-FFF2-40B4-BE49-F238E27FC236}">
                <a16:creationId xmlns="" xmlns:a16="http://schemas.microsoft.com/office/drawing/2014/main" id="{64449CE0-41D4-6E4C-A218-F184889D56FE}"/>
              </a:ext>
            </a:extLst>
          </p:cNvPr>
          <p:cNvSpPr>
            <a:spLocks noGrp="1"/>
          </p:cNvSpPr>
          <p:nvPr>
            <p:ph type="ftr" sz="quarter" idx="11"/>
          </p:nvPr>
        </p:nvSpPr>
        <p:spPr/>
        <p:txBody>
          <a:bodyPr/>
          <a:lstStyle/>
          <a:p>
            <a:endParaRPr lang="de-DE">
              <a:solidFill>
                <a:prstClr val="black">
                  <a:tint val="75000"/>
                </a:prstClr>
              </a:solidFill>
            </a:endParaRPr>
          </a:p>
        </p:txBody>
      </p:sp>
      <p:sp>
        <p:nvSpPr>
          <p:cNvPr id="6" name="Foliennummernplatzhalter 5">
            <a:extLst>
              <a:ext uri="{FF2B5EF4-FFF2-40B4-BE49-F238E27FC236}">
                <a16:creationId xmlns="" xmlns:a16="http://schemas.microsoft.com/office/drawing/2014/main" id="{34121A1A-F6BB-354E-840D-50DC53CA6CC6}"/>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403220088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C3710D2-888B-A745-A720-6A315C0734F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 xmlns:a16="http://schemas.microsoft.com/office/drawing/2014/main" id="{6FB17E9A-42D3-DE48-A523-FCBCA01DDF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 xmlns:a16="http://schemas.microsoft.com/office/drawing/2014/main" id="{B3A67381-6032-684D-B6FF-E021F1B69FF0}"/>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5" name="Fußzeilenplatzhalter 4">
            <a:extLst>
              <a:ext uri="{FF2B5EF4-FFF2-40B4-BE49-F238E27FC236}">
                <a16:creationId xmlns="" xmlns:a16="http://schemas.microsoft.com/office/drawing/2014/main" id="{8CD90A1A-3C8E-A14D-A93E-01514B21BB2C}"/>
              </a:ext>
            </a:extLst>
          </p:cNvPr>
          <p:cNvSpPr>
            <a:spLocks noGrp="1"/>
          </p:cNvSpPr>
          <p:nvPr>
            <p:ph type="ftr" sz="quarter" idx="11"/>
          </p:nvPr>
        </p:nvSpPr>
        <p:spPr/>
        <p:txBody>
          <a:bodyPr/>
          <a:lstStyle/>
          <a:p>
            <a:endParaRPr lang="de-DE">
              <a:solidFill>
                <a:prstClr val="black">
                  <a:tint val="75000"/>
                </a:prstClr>
              </a:solidFill>
            </a:endParaRPr>
          </a:p>
        </p:txBody>
      </p:sp>
      <p:sp>
        <p:nvSpPr>
          <p:cNvPr id="6" name="Foliennummernplatzhalter 5">
            <a:extLst>
              <a:ext uri="{FF2B5EF4-FFF2-40B4-BE49-F238E27FC236}">
                <a16:creationId xmlns="" xmlns:a16="http://schemas.microsoft.com/office/drawing/2014/main" id="{F2896ABE-26BE-7E4A-B8DB-877783B6ABB3}"/>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1603027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6_Title Slide">
  <p:cSld name="6_Title Slide">
    <p:spTree>
      <p:nvGrpSpPr>
        <p:cNvPr id="1" name="Shape 50"/>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4B230750-2A27-7E4D-836E-458F8D605A80}"/>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 xmlns:a16="http://schemas.microsoft.com/office/drawing/2014/main" id="{0FCD8008-E12C-B449-A85C-BEBC4A7C1118}"/>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 xmlns:a16="http://schemas.microsoft.com/office/drawing/2014/main" id="{7B6975A5-E508-C944-9233-4D1A297E91E7}"/>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 xmlns:a16="http://schemas.microsoft.com/office/drawing/2014/main" id="{47852187-8FF0-D842-99AB-F184619FC78C}"/>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6" name="Fußzeilenplatzhalter 5">
            <a:extLst>
              <a:ext uri="{FF2B5EF4-FFF2-40B4-BE49-F238E27FC236}">
                <a16:creationId xmlns="" xmlns:a16="http://schemas.microsoft.com/office/drawing/2014/main" id="{01683465-34C2-A247-9BC4-38D6B8AC063E}"/>
              </a:ext>
            </a:extLst>
          </p:cNvPr>
          <p:cNvSpPr>
            <a:spLocks noGrp="1"/>
          </p:cNvSpPr>
          <p:nvPr>
            <p:ph type="ftr" sz="quarter" idx="11"/>
          </p:nvPr>
        </p:nvSpPr>
        <p:spPr/>
        <p:txBody>
          <a:bodyPr/>
          <a:lstStyle/>
          <a:p>
            <a:endParaRPr lang="de-DE">
              <a:solidFill>
                <a:prstClr val="black">
                  <a:tint val="75000"/>
                </a:prstClr>
              </a:solidFill>
            </a:endParaRPr>
          </a:p>
        </p:txBody>
      </p:sp>
      <p:sp>
        <p:nvSpPr>
          <p:cNvPr id="7" name="Foliennummernplatzhalter 6">
            <a:extLst>
              <a:ext uri="{FF2B5EF4-FFF2-40B4-BE49-F238E27FC236}">
                <a16:creationId xmlns="" xmlns:a16="http://schemas.microsoft.com/office/drawing/2014/main" id="{9DF8D6BC-3447-804B-9411-1BE6A69D7118}"/>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111938175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589F762B-63D7-7747-BD29-2EDA1845D981}"/>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 xmlns:a16="http://schemas.microsoft.com/office/drawing/2014/main" id="{114B3897-0F85-2342-8F22-56E4F3D6D9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 xmlns:a16="http://schemas.microsoft.com/office/drawing/2014/main" id="{EAAB0C92-F581-514D-A2CD-D1E3C824DE40}"/>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 xmlns:a16="http://schemas.microsoft.com/office/drawing/2014/main" id="{55C0E3A8-E691-2B40-AB4D-C2B4EE35C0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 xmlns:a16="http://schemas.microsoft.com/office/drawing/2014/main" id="{EE4998A0-B820-FC49-AF9A-638512359036}"/>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 xmlns:a16="http://schemas.microsoft.com/office/drawing/2014/main" id="{B3F15086-F798-1345-9EAD-6247B5FE1358}"/>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8" name="Fußzeilenplatzhalter 7">
            <a:extLst>
              <a:ext uri="{FF2B5EF4-FFF2-40B4-BE49-F238E27FC236}">
                <a16:creationId xmlns="" xmlns:a16="http://schemas.microsoft.com/office/drawing/2014/main" id="{E821F519-573D-7548-9679-32CF9ACBE92A}"/>
              </a:ext>
            </a:extLst>
          </p:cNvPr>
          <p:cNvSpPr>
            <a:spLocks noGrp="1"/>
          </p:cNvSpPr>
          <p:nvPr>
            <p:ph type="ftr" sz="quarter" idx="11"/>
          </p:nvPr>
        </p:nvSpPr>
        <p:spPr/>
        <p:txBody>
          <a:bodyPr/>
          <a:lstStyle/>
          <a:p>
            <a:endParaRPr lang="de-DE">
              <a:solidFill>
                <a:prstClr val="black">
                  <a:tint val="75000"/>
                </a:prstClr>
              </a:solidFill>
            </a:endParaRPr>
          </a:p>
        </p:txBody>
      </p:sp>
      <p:sp>
        <p:nvSpPr>
          <p:cNvPr id="9" name="Foliennummernplatzhalter 8">
            <a:extLst>
              <a:ext uri="{FF2B5EF4-FFF2-40B4-BE49-F238E27FC236}">
                <a16:creationId xmlns="" xmlns:a16="http://schemas.microsoft.com/office/drawing/2014/main" id="{A50A0DEE-4A69-8342-86E7-6AB0F05DCA31}"/>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40151224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D31A98AC-6D0B-9143-BF45-A469309FFD0E}"/>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 xmlns:a16="http://schemas.microsoft.com/office/drawing/2014/main" id="{9E325D74-7BA0-6349-A9D7-57B2D25AA693}"/>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4" name="Fußzeilenplatzhalter 3">
            <a:extLst>
              <a:ext uri="{FF2B5EF4-FFF2-40B4-BE49-F238E27FC236}">
                <a16:creationId xmlns="" xmlns:a16="http://schemas.microsoft.com/office/drawing/2014/main" id="{1CE8C9F7-5C2B-D44D-9781-5CF87A461670}"/>
              </a:ext>
            </a:extLst>
          </p:cNvPr>
          <p:cNvSpPr>
            <a:spLocks noGrp="1"/>
          </p:cNvSpPr>
          <p:nvPr>
            <p:ph type="ftr" sz="quarter" idx="11"/>
          </p:nvPr>
        </p:nvSpPr>
        <p:spPr/>
        <p:txBody>
          <a:bodyPr/>
          <a:lstStyle/>
          <a:p>
            <a:endParaRPr lang="de-DE">
              <a:solidFill>
                <a:prstClr val="black">
                  <a:tint val="75000"/>
                </a:prstClr>
              </a:solidFill>
            </a:endParaRPr>
          </a:p>
        </p:txBody>
      </p:sp>
      <p:sp>
        <p:nvSpPr>
          <p:cNvPr id="5" name="Foliennummernplatzhalter 4">
            <a:extLst>
              <a:ext uri="{FF2B5EF4-FFF2-40B4-BE49-F238E27FC236}">
                <a16:creationId xmlns="" xmlns:a16="http://schemas.microsoft.com/office/drawing/2014/main" id="{04C1FA16-028A-F44C-A0E1-9A1CCC8AE89D}"/>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350094091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 xmlns:a16="http://schemas.microsoft.com/office/drawing/2014/main" id="{000A7CD5-5DEC-2349-940A-A91374B4F5B1}"/>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3" name="Fußzeilenplatzhalter 2">
            <a:extLst>
              <a:ext uri="{FF2B5EF4-FFF2-40B4-BE49-F238E27FC236}">
                <a16:creationId xmlns="" xmlns:a16="http://schemas.microsoft.com/office/drawing/2014/main" id="{32AED040-1BD6-594E-9C96-03EC1884FBF7}"/>
              </a:ext>
            </a:extLst>
          </p:cNvPr>
          <p:cNvSpPr>
            <a:spLocks noGrp="1"/>
          </p:cNvSpPr>
          <p:nvPr>
            <p:ph type="ftr" sz="quarter" idx="11"/>
          </p:nvPr>
        </p:nvSpPr>
        <p:spPr/>
        <p:txBody>
          <a:bodyPr/>
          <a:lstStyle/>
          <a:p>
            <a:endParaRPr lang="de-DE">
              <a:solidFill>
                <a:prstClr val="black">
                  <a:tint val="75000"/>
                </a:prstClr>
              </a:solidFill>
            </a:endParaRPr>
          </a:p>
        </p:txBody>
      </p:sp>
      <p:sp>
        <p:nvSpPr>
          <p:cNvPr id="4" name="Foliennummernplatzhalter 3">
            <a:extLst>
              <a:ext uri="{FF2B5EF4-FFF2-40B4-BE49-F238E27FC236}">
                <a16:creationId xmlns="" xmlns:a16="http://schemas.microsoft.com/office/drawing/2014/main" id="{63C48B84-E6F4-324B-9B7B-678BB06680DA}"/>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189785497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57510D60-9DD6-BF4B-9CD2-6ABC5FD5BAED}"/>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 xmlns:a16="http://schemas.microsoft.com/office/drawing/2014/main" id="{6579239F-7B8E-1947-838A-00EC7D07B6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 xmlns:a16="http://schemas.microsoft.com/office/drawing/2014/main" id="{05D238E9-6941-4048-8E2A-8744DCA1AB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 xmlns:a16="http://schemas.microsoft.com/office/drawing/2014/main" id="{C2A6FA7E-C325-C648-8C97-6EC9CCAE89D1}"/>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6" name="Fußzeilenplatzhalter 5">
            <a:extLst>
              <a:ext uri="{FF2B5EF4-FFF2-40B4-BE49-F238E27FC236}">
                <a16:creationId xmlns="" xmlns:a16="http://schemas.microsoft.com/office/drawing/2014/main" id="{3B2BD00C-6C08-DF4D-86A9-ED262E356AE3}"/>
              </a:ext>
            </a:extLst>
          </p:cNvPr>
          <p:cNvSpPr>
            <a:spLocks noGrp="1"/>
          </p:cNvSpPr>
          <p:nvPr>
            <p:ph type="ftr" sz="quarter" idx="11"/>
          </p:nvPr>
        </p:nvSpPr>
        <p:spPr/>
        <p:txBody>
          <a:bodyPr/>
          <a:lstStyle/>
          <a:p>
            <a:endParaRPr lang="de-DE">
              <a:solidFill>
                <a:prstClr val="black">
                  <a:tint val="75000"/>
                </a:prstClr>
              </a:solidFill>
            </a:endParaRPr>
          </a:p>
        </p:txBody>
      </p:sp>
      <p:sp>
        <p:nvSpPr>
          <p:cNvPr id="7" name="Foliennummernplatzhalter 6">
            <a:extLst>
              <a:ext uri="{FF2B5EF4-FFF2-40B4-BE49-F238E27FC236}">
                <a16:creationId xmlns="" xmlns:a16="http://schemas.microsoft.com/office/drawing/2014/main" id="{1835DDCE-C9CB-8A47-8CFF-223094B164D4}"/>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314027771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B345F509-7EF8-884D-BE79-5373F4ECE8D0}"/>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 xmlns:a16="http://schemas.microsoft.com/office/drawing/2014/main" id="{C074F2DB-68CE-9040-8F84-1378C72B96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 xmlns:a16="http://schemas.microsoft.com/office/drawing/2014/main" id="{569500C7-BB41-9747-A664-872E4BA033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 xmlns:a16="http://schemas.microsoft.com/office/drawing/2014/main" id="{2CBA0F7E-A5D8-4F41-98C9-D23F96A3C44B}"/>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6" name="Fußzeilenplatzhalter 5">
            <a:extLst>
              <a:ext uri="{FF2B5EF4-FFF2-40B4-BE49-F238E27FC236}">
                <a16:creationId xmlns="" xmlns:a16="http://schemas.microsoft.com/office/drawing/2014/main" id="{409E45C3-89E7-9846-919B-0C33C4DBED3F}"/>
              </a:ext>
            </a:extLst>
          </p:cNvPr>
          <p:cNvSpPr>
            <a:spLocks noGrp="1"/>
          </p:cNvSpPr>
          <p:nvPr>
            <p:ph type="ftr" sz="quarter" idx="11"/>
          </p:nvPr>
        </p:nvSpPr>
        <p:spPr/>
        <p:txBody>
          <a:bodyPr/>
          <a:lstStyle/>
          <a:p>
            <a:endParaRPr lang="de-DE">
              <a:solidFill>
                <a:prstClr val="black">
                  <a:tint val="75000"/>
                </a:prstClr>
              </a:solidFill>
            </a:endParaRPr>
          </a:p>
        </p:txBody>
      </p:sp>
      <p:sp>
        <p:nvSpPr>
          <p:cNvPr id="7" name="Foliennummernplatzhalter 6">
            <a:extLst>
              <a:ext uri="{FF2B5EF4-FFF2-40B4-BE49-F238E27FC236}">
                <a16:creationId xmlns="" xmlns:a16="http://schemas.microsoft.com/office/drawing/2014/main" id="{7DD3BD88-2877-EE4C-9ECC-F05643356498}"/>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165203144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B4D8E24C-7968-2545-ACEA-E3876B9ECC78}"/>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 xmlns:a16="http://schemas.microsoft.com/office/drawing/2014/main" id="{C2796029-7BEC-2A48-81F3-A166348F1F4A}"/>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 xmlns:a16="http://schemas.microsoft.com/office/drawing/2014/main" id="{DD1EBAB1-6D5C-AD44-A12C-EA39B887857E}"/>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5" name="Fußzeilenplatzhalter 4">
            <a:extLst>
              <a:ext uri="{FF2B5EF4-FFF2-40B4-BE49-F238E27FC236}">
                <a16:creationId xmlns="" xmlns:a16="http://schemas.microsoft.com/office/drawing/2014/main" id="{42A7D6D9-FDD9-6A49-82F7-1A39F0D63EF6}"/>
              </a:ext>
            </a:extLst>
          </p:cNvPr>
          <p:cNvSpPr>
            <a:spLocks noGrp="1"/>
          </p:cNvSpPr>
          <p:nvPr>
            <p:ph type="ftr" sz="quarter" idx="11"/>
          </p:nvPr>
        </p:nvSpPr>
        <p:spPr/>
        <p:txBody>
          <a:bodyPr/>
          <a:lstStyle/>
          <a:p>
            <a:endParaRPr lang="de-DE">
              <a:solidFill>
                <a:prstClr val="black">
                  <a:tint val="75000"/>
                </a:prstClr>
              </a:solidFill>
            </a:endParaRPr>
          </a:p>
        </p:txBody>
      </p:sp>
      <p:sp>
        <p:nvSpPr>
          <p:cNvPr id="6" name="Foliennummernplatzhalter 5">
            <a:extLst>
              <a:ext uri="{FF2B5EF4-FFF2-40B4-BE49-F238E27FC236}">
                <a16:creationId xmlns="" xmlns:a16="http://schemas.microsoft.com/office/drawing/2014/main" id="{75C4B9E7-7950-4947-A944-0B113EE6CBC4}"/>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76516780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 xmlns:a16="http://schemas.microsoft.com/office/drawing/2014/main" id="{88B28E1E-6A67-0A43-B304-5AD42945DB62}"/>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 xmlns:a16="http://schemas.microsoft.com/office/drawing/2014/main" id="{4A149700-2BD7-474D-A325-A75F557E2BD8}"/>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 xmlns:a16="http://schemas.microsoft.com/office/drawing/2014/main" id="{A8F8928D-A62B-C942-A171-220958C1DA6C}"/>
              </a:ext>
            </a:extLst>
          </p:cNvPr>
          <p:cNvSpPr>
            <a:spLocks noGrp="1"/>
          </p:cNvSpPr>
          <p:nvPr>
            <p:ph type="dt" sz="half" idx="10"/>
          </p:nvPr>
        </p:nvSpPr>
        <p:spPr/>
        <p:txBody>
          <a:bodyPr/>
          <a:lstStyle/>
          <a:p>
            <a:fld id="{90A5A7F6-CD4E-1B41-A243-E5ED2681AA86}" type="datetimeFigureOut">
              <a:rPr lang="de-DE" smtClean="0">
                <a:solidFill>
                  <a:prstClr val="black">
                    <a:tint val="75000"/>
                  </a:prstClr>
                </a:solidFill>
              </a:rPr>
              <a:pPr/>
              <a:t>06.02.2020</a:t>
            </a:fld>
            <a:endParaRPr lang="de-DE">
              <a:solidFill>
                <a:prstClr val="black">
                  <a:tint val="75000"/>
                </a:prstClr>
              </a:solidFill>
            </a:endParaRPr>
          </a:p>
        </p:txBody>
      </p:sp>
      <p:sp>
        <p:nvSpPr>
          <p:cNvPr id="5" name="Fußzeilenplatzhalter 4">
            <a:extLst>
              <a:ext uri="{FF2B5EF4-FFF2-40B4-BE49-F238E27FC236}">
                <a16:creationId xmlns="" xmlns:a16="http://schemas.microsoft.com/office/drawing/2014/main" id="{B1E96DC6-C3D1-8545-A55B-2D9A044A57DA}"/>
              </a:ext>
            </a:extLst>
          </p:cNvPr>
          <p:cNvSpPr>
            <a:spLocks noGrp="1"/>
          </p:cNvSpPr>
          <p:nvPr>
            <p:ph type="ftr" sz="quarter" idx="11"/>
          </p:nvPr>
        </p:nvSpPr>
        <p:spPr/>
        <p:txBody>
          <a:bodyPr/>
          <a:lstStyle/>
          <a:p>
            <a:endParaRPr lang="de-DE">
              <a:solidFill>
                <a:prstClr val="black">
                  <a:tint val="75000"/>
                </a:prstClr>
              </a:solidFill>
            </a:endParaRPr>
          </a:p>
        </p:txBody>
      </p:sp>
      <p:sp>
        <p:nvSpPr>
          <p:cNvPr id="6" name="Foliennummernplatzhalter 5">
            <a:extLst>
              <a:ext uri="{FF2B5EF4-FFF2-40B4-BE49-F238E27FC236}">
                <a16:creationId xmlns="" xmlns:a16="http://schemas.microsoft.com/office/drawing/2014/main" id="{2C86398D-F96C-484B-B8B3-24FC9B96FE10}"/>
              </a:ext>
            </a:extLst>
          </p:cNvPr>
          <p:cNvSpPr>
            <a:spLocks noGrp="1"/>
          </p:cNvSpPr>
          <p:nvPr>
            <p:ph type="sldNum" sz="quarter" idx="12"/>
          </p:nvPr>
        </p:nvSpPr>
        <p:spPr/>
        <p:txBody>
          <a:bodyPr/>
          <a:lstStyle/>
          <a:p>
            <a:fld id="{FCE5E06E-F9F6-D642-8951-ED7789129A6E}"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2445972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6_Title Slide">
  <p:cSld name="46_Title Slide">
    <p:spTree>
      <p:nvGrpSpPr>
        <p:cNvPr id="1" name="Shape 51"/>
        <p:cNvGrpSpPr/>
        <p:nvPr/>
      </p:nvGrpSpPr>
      <p:grpSpPr>
        <a:xfrm>
          <a:off x="0" y="0"/>
          <a:ext cx="0" cy="0"/>
          <a:chOff x="0" y="0"/>
          <a:chExt cx="0" cy="0"/>
        </a:xfrm>
      </p:grpSpPr>
      <p:sp>
        <p:nvSpPr>
          <p:cNvPr id="52" name="Google Shape;52;p25"/>
          <p:cNvSpPr>
            <a:spLocks noGrp="1"/>
          </p:cNvSpPr>
          <p:nvPr>
            <p:ph type="pic" idx="2"/>
          </p:nvPr>
        </p:nvSpPr>
        <p:spPr>
          <a:xfrm>
            <a:off x="4767049" y="1415144"/>
            <a:ext cx="2657902" cy="2657900"/>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41_Title Slide">
  <p:cSld name="41_Title Slide">
    <p:spTree>
      <p:nvGrpSpPr>
        <p:cNvPr id="1" name="Shape 53"/>
        <p:cNvGrpSpPr/>
        <p:nvPr/>
      </p:nvGrpSpPr>
      <p:grpSpPr>
        <a:xfrm>
          <a:off x="0" y="0"/>
          <a:ext cx="0" cy="0"/>
          <a:chOff x="0" y="0"/>
          <a:chExt cx="0" cy="0"/>
        </a:xfrm>
      </p:grpSpPr>
      <p:sp>
        <p:nvSpPr>
          <p:cNvPr id="54" name="Google Shape;54;p26"/>
          <p:cNvSpPr>
            <a:spLocks noGrp="1"/>
          </p:cNvSpPr>
          <p:nvPr>
            <p:ph type="pic" idx="2"/>
          </p:nvPr>
        </p:nvSpPr>
        <p:spPr>
          <a:xfrm>
            <a:off x="6096000" y="1569308"/>
            <a:ext cx="2954295" cy="371938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venir"/>
                <a:ea typeface="Avenir"/>
                <a:cs typeface="Avenir"/>
                <a:sym typeface="Avenir"/>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2.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p:nvPr/>
        </p:nvSpPr>
        <p:spPr>
          <a:xfrm>
            <a:off x="594015" y="5991924"/>
            <a:ext cx="486672"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fld id="{00000000-1234-1234-1234-123412341234}" type="slidenum">
              <a:rPr lang="de-DE" sz="1200" b="0" i="0" u="none" strike="noStrike" cap="none">
                <a:solidFill>
                  <a:srgbClr val="707173"/>
                </a:solidFill>
                <a:latin typeface="Bahnschrift" panose="020B0502040204020203" pitchFamily="34" charset="0"/>
                <a:ea typeface="Avenir"/>
                <a:cs typeface="Avenir"/>
                <a:sym typeface="Avenir"/>
              </a:rPr>
              <a:t>‹#›</a:t>
            </a:fld>
            <a:endParaRPr sz="1200" b="0" i="0" u="none" strike="noStrike" cap="none" dirty="0">
              <a:solidFill>
                <a:srgbClr val="707173"/>
              </a:solidFill>
              <a:latin typeface="Bahnschrift" panose="020B0502040204020203" pitchFamily="34" charset="0"/>
              <a:ea typeface="Avenir"/>
              <a:cs typeface="Avenir"/>
              <a:sym typeface="Avenir"/>
            </a:endParaRPr>
          </a:p>
        </p:txBody>
      </p:sp>
      <p:sp>
        <p:nvSpPr>
          <p:cNvPr id="11" name="Google Shape;11;p16"/>
          <p:cNvSpPr txBox="1"/>
          <p:nvPr/>
        </p:nvSpPr>
        <p:spPr>
          <a:xfrm>
            <a:off x="685800" y="603324"/>
            <a:ext cx="687689" cy="276999"/>
          </a:xfrm>
          <a:prstGeom prst="rect">
            <a:avLst/>
          </a:prstGeom>
          <a:noFill/>
          <a:ln>
            <a:noFill/>
          </a:ln>
        </p:spPr>
        <p:txBody>
          <a:bodyPr spcFirstLastPara="1" wrap="square" lIns="0" tIns="45700" rIns="0" bIns="45700" anchor="t" anchorCtr="0">
            <a:spAutoFit/>
          </a:bodyPr>
          <a:lstStyle/>
          <a:p>
            <a:pPr marL="0" marR="0" lvl="0" indent="0" algn="l" rtl="0">
              <a:spcBef>
                <a:spcPts val="0"/>
              </a:spcBef>
              <a:spcAft>
                <a:spcPts val="0"/>
              </a:spcAft>
              <a:buNone/>
            </a:pPr>
            <a:r>
              <a:rPr lang="de-DE" sz="1200" b="1" i="0" u="none" strike="noStrike" cap="none" dirty="0">
                <a:solidFill>
                  <a:srgbClr val="707173"/>
                </a:solidFill>
                <a:latin typeface="Arial"/>
                <a:ea typeface="Arial"/>
                <a:cs typeface="Arial"/>
                <a:sym typeface="Arial"/>
              </a:rPr>
              <a:t>DBM18</a:t>
            </a:r>
            <a:endParaRPr dirty="0">
              <a:solidFill>
                <a:srgbClr val="707173"/>
              </a:solidFill>
            </a:endParaRPr>
          </a:p>
        </p:txBody>
      </p:sp>
      <p:pic>
        <p:nvPicPr>
          <p:cNvPr id="12" name="Google Shape;12;p16"/>
          <p:cNvPicPr preferRelativeResize="0"/>
          <p:nvPr/>
        </p:nvPicPr>
        <p:blipFill rotWithShape="1">
          <a:blip r:embed="rId68">
            <a:alphaModFix/>
          </a:blip>
          <a:srcRect/>
          <a:stretch/>
        </p:blipFill>
        <p:spPr>
          <a:xfrm>
            <a:off x="9486900" y="564023"/>
            <a:ext cx="2019300" cy="355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7" r:id="rId48"/>
    <p:sldLayoutId id="2147483698" r:id="rId49"/>
    <p:sldLayoutId id="2147483699" r:id="rId50"/>
    <p:sldLayoutId id="2147483700" r:id="rId51"/>
    <p:sldLayoutId id="2147483701" r:id="rId52"/>
    <p:sldLayoutId id="2147483702" r:id="rId53"/>
    <p:sldLayoutId id="2147483703" r:id="rId54"/>
    <p:sldLayoutId id="2147483704" r:id="rId55"/>
    <p:sldLayoutId id="2147483705" r:id="rId56"/>
    <p:sldLayoutId id="2147483706" r:id="rId57"/>
    <p:sldLayoutId id="2147483707" r:id="rId58"/>
    <p:sldLayoutId id="2147483708" r:id="rId59"/>
    <p:sldLayoutId id="2147483709" r:id="rId60"/>
    <p:sldLayoutId id="2147483710" r:id="rId61"/>
    <p:sldLayoutId id="2147483711" r:id="rId62"/>
    <p:sldLayoutId id="2147483712" r:id="rId63"/>
    <p:sldLayoutId id="2147483713" r:id="rId64"/>
    <p:sldLayoutId id="2147483714" r:id="rId65"/>
    <p:sldLayoutId id="2147483715" r:id="rId66"/>
  </p:sldLayoutIdLst>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 xmlns:a16="http://schemas.microsoft.com/office/drawing/2014/main" id="{DFFB0982-7CC8-C344-8D07-5405E83C36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 xmlns:a16="http://schemas.microsoft.com/office/drawing/2014/main" id="{F16A78D3-BA6C-C846-B0F4-38B651CC03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 xmlns:a16="http://schemas.microsoft.com/office/drawing/2014/main" id="{4EB741F8-36F6-2D41-917B-C1E1E13A8D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buClrTx/>
              <a:buFontTx/>
              <a:buNone/>
            </a:pPr>
            <a:fld id="{90A5A7F6-CD4E-1B41-A243-E5ED2681AA86}" type="datetimeFigureOut">
              <a:rPr lang="de-DE" kern="1200" smtClean="0">
                <a:solidFill>
                  <a:prstClr val="black">
                    <a:tint val="75000"/>
                  </a:prstClr>
                </a:solidFill>
                <a:latin typeface="Calibri" panose="020F0502020204030204"/>
                <a:ea typeface="+mn-ea"/>
                <a:cs typeface="+mn-cs"/>
              </a:rPr>
              <a:pPr>
                <a:buClrTx/>
                <a:buFontTx/>
                <a:buNone/>
              </a:pPr>
              <a:t>06.02.2020</a:t>
            </a:fld>
            <a:endParaRPr lang="de-DE" kern="1200">
              <a:solidFill>
                <a:prstClr val="black">
                  <a:tint val="75000"/>
                </a:prstClr>
              </a:solidFill>
              <a:latin typeface="Calibri" panose="020F0502020204030204"/>
              <a:ea typeface="+mn-ea"/>
              <a:cs typeface="+mn-cs"/>
            </a:endParaRPr>
          </a:p>
        </p:txBody>
      </p:sp>
      <p:sp>
        <p:nvSpPr>
          <p:cNvPr id="5" name="Fußzeilenplatzhalter 4">
            <a:extLst>
              <a:ext uri="{FF2B5EF4-FFF2-40B4-BE49-F238E27FC236}">
                <a16:creationId xmlns="" xmlns:a16="http://schemas.microsoft.com/office/drawing/2014/main" id="{A4CD9D14-1BDC-214D-8715-12D5307FBF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buClrTx/>
              <a:buFontTx/>
              <a:buNone/>
            </a:pPr>
            <a:endParaRPr lang="de-DE" kern="1200">
              <a:solidFill>
                <a:prstClr val="black">
                  <a:tint val="75000"/>
                </a:prstClr>
              </a:solidFill>
              <a:latin typeface="Calibri" panose="020F0502020204030204"/>
              <a:ea typeface="+mn-ea"/>
              <a:cs typeface="+mn-cs"/>
            </a:endParaRPr>
          </a:p>
        </p:txBody>
      </p:sp>
      <p:sp>
        <p:nvSpPr>
          <p:cNvPr id="6" name="Foliennummernplatzhalter 5">
            <a:extLst>
              <a:ext uri="{FF2B5EF4-FFF2-40B4-BE49-F238E27FC236}">
                <a16:creationId xmlns="" xmlns:a16="http://schemas.microsoft.com/office/drawing/2014/main" id="{7FC3C9EE-ECE8-2F4F-A011-C55FAE7D7B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buClrTx/>
              <a:buFontTx/>
              <a:buNone/>
            </a:pPr>
            <a:fld id="{FCE5E06E-F9F6-D642-8951-ED7789129A6E}" type="slidenum">
              <a:rPr lang="de-DE" kern="1200" smtClean="0">
                <a:solidFill>
                  <a:prstClr val="black">
                    <a:tint val="75000"/>
                  </a:prstClr>
                </a:solidFill>
                <a:latin typeface="Calibri" panose="020F0502020204030204"/>
                <a:ea typeface="+mn-ea"/>
                <a:cs typeface="+mn-cs"/>
              </a:rPr>
              <a:pPr>
                <a:buClrTx/>
                <a:buFontTx/>
                <a:buNone/>
              </a:pPr>
              <a:t>‹#›</a:t>
            </a:fld>
            <a:endParaRPr lang="de-DE"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434464474"/>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cUxaSEDWjLk&amp;feature=youtu.be" TargetMode="External"/><Relationship Id="rId2" Type="http://schemas.openxmlformats.org/officeDocument/2006/relationships/hyperlink" Target="https://www.youtube.com/watch?v=UC87j2zOXUU&amp;feature=youtu.be" TargetMode="External"/><Relationship Id="rId1" Type="http://schemas.openxmlformats.org/officeDocument/2006/relationships/slideLayout" Target="../slideLayouts/slideLayout1.xml"/><Relationship Id="rId4" Type="http://schemas.openxmlformats.org/officeDocument/2006/relationships/hyperlink" Target="https://www.youtube.com/watch?v=aRMPMNplUuQ&amp;feature=youtu.b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tiff"/><Relationship Id="rId12" Type="http://schemas.openxmlformats.org/officeDocument/2006/relationships/image" Target="../media/image29.png"/><Relationship Id="rId2"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pn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a:extLst>
              <a:ext uri="{FF2B5EF4-FFF2-40B4-BE49-F238E27FC236}">
                <a16:creationId xmlns="" xmlns:a16="http://schemas.microsoft.com/office/drawing/2014/main" id="{8C556885-B8D5-8543-9C60-54D2282E5EEC}"/>
              </a:ext>
            </a:extLst>
          </p:cNvPr>
          <p:cNvSpPr/>
          <p:nvPr/>
        </p:nvSpPr>
        <p:spPr>
          <a:xfrm>
            <a:off x="3875424" y="2921168"/>
            <a:ext cx="4441152" cy="1015663"/>
          </a:xfrm>
          <a:prstGeom prst="rect">
            <a:avLst/>
          </a:prstGeom>
        </p:spPr>
        <p:txBody>
          <a:bodyPr wrap="none">
            <a:spAutoFit/>
          </a:bodyPr>
          <a:lstStyle/>
          <a:p>
            <a:pPr>
              <a:buClrTx/>
              <a:buFontTx/>
              <a:buNone/>
            </a:pPr>
            <a:r>
              <a:rPr lang="de-DE" sz="6000" b="1" kern="1200" dirty="0">
                <a:solidFill>
                  <a:srgbClr val="4472C4"/>
                </a:solidFill>
                <a:latin typeface="Roboto" panose="02000000000000000000" pitchFamily="2" charset="0"/>
                <a:ea typeface="Roboto" panose="02000000000000000000" pitchFamily="2" charset="0"/>
                <a:cs typeface="Roboto" panose="02000000000000000000" pitchFamily="2" charset="0"/>
              </a:rPr>
              <a:t>F</a:t>
            </a:r>
            <a:r>
              <a:rPr lang="de-DE" sz="60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6000" b="1" kern="1200" dirty="0">
                <a:solidFill>
                  <a:srgbClr val="FF0000"/>
                </a:solidFill>
                <a:latin typeface="Roboto" panose="02000000000000000000" pitchFamily="2" charset="0"/>
                <a:ea typeface="Roboto" panose="02000000000000000000" pitchFamily="2" charset="0"/>
                <a:cs typeface="Roboto" panose="02000000000000000000" pitchFamily="2" charset="0"/>
              </a:rPr>
              <a:t>O</a:t>
            </a:r>
            <a:r>
              <a:rPr lang="de-DE" sz="60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6000" b="1" kern="1200" dirty="0">
                <a:solidFill>
                  <a:srgbClr val="FFFF00"/>
                </a:solidFill>
                <a:latin typeface="Roboto" panose="02000000000000000000" pitchFamily="2" charset="0"/>
                <a:ea typeface="Roboto" panose="02000000000000000000" pitchFamily="2" charset="0"/>
                <a:cs typeface="Roboto" panose="02000000000000000000" pitchFamily="2" charset="0"/>
              </a:rPr>
              <a:t>O</a:t>
            </a:r>
            <a:r>
              <a:rPr lang="de-DE" sz="60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6000" b="1" kern="1200" dirty="0">
                <a:solidFill>
                  <a:srgbClr val="4472C4"/>
                </a:solidFill>
                <a:latin typeface="Roboto" panose="02000000000000000000" pitchFamily="2" charset="0"/>
                <a:ea typeface="Roboto" panose="02000000000000000000" pitchFamily="2" charset="0"/>
                <a:cs typeface="Roboto" panose="02000000000000000000" pitchFamily="2" charset="0"/>
              </a:rPr>
              <a:t>D</a:t>
            </a:r>
            <a:r>
              <a:rPr lang="de-DE" sz="60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6000" b="1" kern="1200" dirty="0">
                <a:solidFill>
                  <a:srgbClr val="70AD47"/>
                </a:solidFill>
                <a:latin typeface="Roboto" panose="02000000000000000000" pitchFamily="2" charset="0"/>
                <a:ea typeface="Roboto" panose="02000000000000000000" pitchFamily="2" charset="0"/>
                <a:cs typeface="Roboto" panose="02000000000000000000" pitchFamily="2" charset="0"/>
              </a:rPr>
              <a:t>L</a:t>
            </a:r>
            <a:r>
              <a:rPr lang="de-DE" sz="60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6000" b="1" kern="1200" dirty="0">
                <a:solidFill>
                  <a:srgbClr val="FF0000"/>
                </a:solidFill>
                <a:latin typeface="Roboto" panose="02000000000000000000" pitchFamily="2" charset="0"/>
                <a:ea typeface="Roboto" panose="02000000000000000000" pitchFamily="2" charset="0"/>
                <a:cs typeface="Roboto" panose="02000000000000000000" pitchFamily="2" charset="0"/>
              </a:rPr>
              <a:t>E</a:t>
            </a:r>
            <a:endParaRPr lang="de-DE" sz="6000" kern="1200" dirty="0">
              <a:solidFill>
                <a:prstClr val="black"/>
              </a:solidFill>
              <a:latin typeface="Calibri" panose="020F0502020204030204"/>
              <a:ea typeface="+mn-ea"/>
              <a:cs typeface="+mn-cs"/>
            </a:endParaRPr>
          </a:p>
        </p:txBody>
      </p:sp>
    </p:spTree>
    <p:extLst>
      <p:ext uri="{BB962C8B-B14F-4D97-AF65-F5344CB8AC3E}">
        <p14:creationId xmlns:p14="http://schemas.microsoft.com/office/powerpoint/2010/main" val="1603100179"/>
      </p:ext>
    </p:extLst>
  </p:cSld>
  <p:clrMapOvr>
    <a:masterClrMapping/>
  </p:clrMapOvr>
  <mc:AlternateContent xmlns:mc="http://schemas.openxmlformats.org/markup-compatibility/2006" xmlns:p14="http://schemas.microsoft.com/office/powerpoint/2010/main">
    <mc:Choice Requires="p14">
      <p:transition spd="slow" p14:dur="2000" advTm="3212"/>
    </mc:Choice>
    <mc:Fallback xmlns="">
      <p:transition spd="slow" advTm="321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Communication</a:t>
            </a:r>
            <a:endParaRPr lang="en-US" dirty="0"/>
          </a:p>
        </p:txBody>
      </p:sp>
      <p:pic>
        <p:nvPicPr>
          <p:cNvPr id="2050" name="Picture 2" descr="Gesamtüberblick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9281" y="1494383"/>
            <a:ext cx="6522915" cy="53193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567164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Mock-Up Examples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6356" y="1969573"/>
            <a:ext cx="1707115" cy="369462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23467" y="1969573"/>
            <a:ext cx="1707115" cy="369462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2801" y="1969573"/>
            <a:ext cx="1707115" cy="3694626"/>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19911" y="1969573"/>
            <a:ext cx="1707115" cy="3694626"/>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9246" y="1969573"/>
            <a:ext cx="1707115" cy="3694626"/>
          </a:xfrm>
          <a:prstGeom prst="rect">
            <a:avLst/>
          </a:prstGeom>
        </p:spPr>
      </p:pic>
    </p:spTree>
    <p:extLst>
      <p:ext uri="{BB962C8B-B14F-4D97-AF65-F5344CB8AC3E}">
        <p14:creationId xmlns:p14="http://schemas.microsoft.com/office/powerpoint/2010/main" val="253419109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Summary &amp; Outlook </a:t>
            </a:r>
            <a:endParaRPr lang="en-US" dirty="0"/>
          </a:p>
        </p:txBody>
      </p:sp>
      <p:sp>
        <p:nvSpPr>
          <p:cNvPr id="13" name="Rectangle 12"/>
          <p:cNvSpPr/>
          <p:nvPr/>
        </p:nvSpPr>
        <p:spPr bwMode="ltGray">
          <a:xfrm>
            <a:off x="6138660" y="2399793"/>
            <a:ext cx="5241644" cy="631642"/>
          </a:xfrm>
          <a:prstGeom prst="rect">
            <a:avLst/>
          </a:prstGeom>
          <a:noFill/>
          <a:ln w="76200" cap="flat" cmpd="sng" algn="ctr">
            <a:solidFill>
              <a:schemeClr val="accent5"/>
            </a:solidFill>
            <a:prstDash val="solid"/>
            <a:miter lim="800000"/>
          </a:ln>
          <a:effectLst/>
        </p:spPr>
        <p:txBody>
          <a:bodyPr rtlCol="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de-DE" sz="1800" b="0" i="0" u="none" strike="noStrike" kern="1200" cap="none" spc="0" normalizeH="0" baseline="0" noProof="0" dirty="0" smtClean="0">
                <a:ln>
                  <a:noFill/>
                </a:ln>
                <a:solidFill>
                  <a:prstClr val="black"/>
                </a:solidFill>
                <a:effectLst/>
                <a:uLnTx/>
                <a:uFillTx/>
                <a:latin typeface="Bahnschrift" panose="020B0502040204020203" pitchFamily="34" charset="0"/>
                <a:ea typeface="Metric" charset="0"/>
                <a:cs typeface="Metric" charset="0"/>
              </a:rPr>
              <a:t>Connect my wearable(s) with Foodle</a:t>
            </a:r>
            <a:endParaRPr kumimoji="0" lang="en-US" sz="1800" b="0" i="0" u="none" strike="noStrike" kern="1200" cap="none" spc="0" normalizeH="0" baseline="0" noProof="0" dirty="0" smtClean="0">
              <a:ln>
                <a:noFill/>
              </a:ln>
              <a:solidFill>
                <a:prstClr val="black"/>
              </a:solidFill>
              <a:effectLst/>
              <a:uLnTx/>
              <a:uFillTx/>
              <a:latin typeface="Bahnschrift" panose="020B0502040204020203" pitchFamily="34" charset="0"/>
              <a:ea typeface="Metric" charset="0"/>
              <a:cs typeface="Metric" charset="0"/>
            </a:endParaRPr>
          </a:p>
        </p:txBody>
      </p:sp>
      <p:sp>
        <p:nvSpPr>
          <p:cNvPr id="14" name="Rectangle 13"/>
          <p:cNvSpPr/>
          <p:nvPr/>
        </p:nvSpPr>
        <p:spPr bwMode="ltGray">
          <a:xfrm>
            <a:off x="6138660" y="3239654"/>
            <a:ext cx="3760714" cy="1648245"/>
          </a:xfrm>
          <a:prstGeom prst="rect">
            <a:avLst/>
          </a:prstGeom>
          <a:noFill/>
          <a:ln w="76200" cap="flat" cmpd="sng" algn="ctr">
            <a:solidFill>
              <a:srgbClr val="00B0F0"/>
            </a:solidFill>
            <a:prstDash val="solid"/>
            <a:miter lim="800000"/>
          </a:ln>
          <a:effectLst/>
        </p:spPr>
        <p:txBody>
          <a:bodyPr rtlCol="0" anchor="ctr"/>
          <a:lstStyle/>
          <a:p>
            <a:pPr algn="ctr"/>
            <a:r>
              <a:rPr lang="en-US" sz="1800" dirty="0">
                <a:latin typeface="Bahnschrift" panose="020B0502040204020203" pitchFamily="34" charset="0"/>
              </a:rPr>
              <a:t>Receive </a:t>
            </a:r>
            <a:r>
              <a:rPr lang="en-US" sz="1800" dirty="0" smtClean="0">
                <a:latin typeface="Bahnschrift" panose="020B0502040204020203" pitchFamily="34" charset="0"/>
              </a:rPr>
              <a:t>seasonal </a:t>
            </a:r>
            <a:r>
              <a:rPr lang="en-US" sz="1800" dirty="0">
                <a:latin typeface="Bahnschrift" panose="020B0502040204020203" pitchFamily="34" charset="0"/>
              </a:rPr>
              <a:t>and local meal recommendations</a:t>
            </a:r>
          </a:p>
        </p:txBody>
      </p:sp>
      <p:sp>
        <p:nvSpPr>
          <p:cNvPr id="15" name="Rectangle 14"/>
          <p:cNvSpPr/>
          <p:nvPr/>
        </p:nvSpPr>
        <p:spPr bwMode="ltGray">
          <a:xfrm>
            <a:off x="782312" y="3924161"/>
            <a:ext cx="3933512" cy="963738"/>
          </a:xfrm>
          <a:prstGeom prst="rect">
            <a:avLst/>
          </a:prstGeom>
          <a:noFill/>
          <a:ln w="76200" cap="flat" cmpd="sng" algn="ctr">
            <a:solidFill>
              <a:srgbClr val="FFFF00"/>
            </a:solidFill>
            <a:prstDash val="solid"/>
            <a:miter lim="800000"/>
          </a:ln>
          <a:effectLst/>
        </p:spPr>
        <p:txBody>
          <a:bodyPr rtlCol="0" anchor="ctr"/>
          <a:lstStyle/>
          <a:p>
            <a:pPr lvl="0" algn="ctr">
              <a:lnSpc>
                <a:spcPct val="90000"/>
              </a:lnSpc>
              <a:buClrTx/>
            </a:pPr>
            <a:r>
              <a:rPr lang="en-US" sz="1800" kern="1200">
                <a:solidFill>
                  <a:prstClr val="black"/>
                </a:solidFill>
                <a:latin typeface="Bahnschrift" panose="020B0502040204020203" pitchFamily="34" charset="0"/>
                <a:ea typeface="Metric" charset="0"/>
                <a:cs typeface="Metric" charset="0"/>
              </a:rPr>
              <a:t>Connect other Apps with Foodle</a:t>
            </a:r>
            <a:endParaRPr kumimoji="0" lang="en-US" sz="1800" b="0" i="0" u="none" strike="noStrike" kern="1200" cap="none" spc="0" normalizeH="0" baseline="0" noProof="0" dirty="0" smtClean="0">
              <a:ln>
                <a:noFill/>
              </a:ln>
              <a:solidFill>
                <a:prstClr val="black"/>
              </a:solidFill>
              <a:effectLst/>
              <a:uLnTx/>
              <a:uFillTx/>
              <a:latin typeface="Bahnschrift" panose="020B0502040204020203" pitchFamily="34" charset="0"/>
              <a:ea typeface="Metric" charset="0"/>
              <a:cs typeface="Metric" charset="0"/>
            </a:endParaRPr>
          </a:p>
        </p:txBody>
      </p:sp>
      <p:sp>
        <p:nvSpPr>
          <p:cNvPr id="16" name="Rectangle 15"/>
          <p:cNvSpPr/>
          <p:nvPr/>
        </p:nvSpPr>
        <p:spPr bwMode="ltGray">
          <a:xfrm>
            <a:off x="782312" y="5094825"/>
            <a:ext cx="9117062" cy="903168"/>
          </a:xfrm>
          <a:prstGeom prst="rect">
            <a:avLst/>
          </a:prstGeom>
          <a:noFill/>
          <a:ln w="76200" cap="flat" cmpd="sng" algn="ctr">
            <a:solidFill>
              <a:srgbClr val="FF0000"/>
            </a:solidFill>
            <a:prstDash val="solid"/>
            <a:miter lim="800000"/>
          </a:ln>
          <a:effectLst/>
        </p:spPr>
        <p:txBody>
          <a:bodyPr rtlCol="0" anchor="ctr"/>
          <a:lstStyle/>
          <a:p>
            <a:pPr algn="ctr"/>
            <a:r>
              <a:rPr lang="en-US" sz="1800">
                <a:latin typeface="Bahnschrift" panose="020B0502040204020203" pitchFamily="34" charset="0"/>
              </a:rPr>
              <a:t>Receive meal recommendations based on past choices and likes</a:t>
            </a:r>
            <a:endParaRPr lang="en-US" sz="1800" dirty="0">
              <a:latin typeface="Bahnschrift" panose="020B0502040204020203" pitchFamily="34" charset="0"/>
            </a:endParaRPr>
          </a:p>
        </p:txBody>
      </p:sp>
      <p:sp>
        <p:nvSpPr>
          <p:cNvPr id="17" name="Rectangle 16"/>
          <p:cNvSpPr/>
          <p:nvPr/>
        </p:nvSpPr>
        <p:spPr bwMode="ltGray">
          <a:xfrm>
            <a:off x="775105" y="2399793"/>
            <a:ext cx="3947926" cy="1317441"/>
          </a:xfrm>
          <a:prstGeom prst="rect">
            <a:avLst/>
          </a:prstGeom>
          <a:noFill/>
          <a:ln w="76200" cap="flat" cmpd="sng" algn="ctr">
            <a:solidFill>
              <a:srgbClr val="92D050"/>
            </a:solidFill>
            <a:prstDash val="solid"/>
            <a:miter lim="800000"/>
          </a:ln>
          <a:effectLst/>
        </p:spPr>
        <p:txBody>
          <a:bodyPr rtlCol="0" anchor="ctr"/>
          <a:lstStyle/>
          <a:p>
            <a:pPr lvl="0" algn="ctr">
              <a:lnSpc>
                <a:spcPct val="90000"/>
              </a:lnSpc>
              <a:buClrTx/>
            </a:pPr>
            <a:r>
              <a:rPr lang="en-US" sz="1800" kern="1200">
                <a:solidFill>
                  <a:prstClr val="black"/>
                </a:solidFill>
                <a:latin typeface="Bahnschrift" panose="020B0502040204020203" pitchFamily="34" charset="0"/>
                <a:ea typeface="Metric" charset="0"/>
                <a:cs typeface="Metric" charset="0"/>
              </a:rPr>
              <a:t>Link Foodle with social media accounts</a:t>
            </a:r>
            <a:endParaRPr kumimoji="0" lang="en-US" sz="1800" b="0" i="0" u="none" strike="noStrike" kern="1200" cap="none" spc="0" normalizeH="0" baseline="0" noProof="0" dirty="0" smtClean="0">
              <a:ln>
                <a:noFill/>
              </a:ln>
              <a:solidFill>
                <a:prstClr val="black"/>
              </a:solidFill>
              <a:effectLst/>
              <a:uLnTx/>
              <a:uFillTx/>
              <a:latin typeface="Bahnschrift" panose="020B0502040204020203" pitchFamily="34" charset="0"/>
              <a:ea typeface="Metric" charset="0"/>
              <a:cs typeface="Metric" charset="0"/>
            </a:endParaRPr>
          </a:p>
        </p:txBody>
      </p:sp>
      <p:pic>
        <p:nvPicPr>
          <p:cNvPr id="1028" name="Picture 4" descr="https://github.com/Einarmiger-Axolottll/Foodle-IoT-HHZ/raw/master/Medien/iWatch.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7544" y="2778925"/>
            <a:ext cx="1212189" cy="223083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github.com/Einarmiger-Axolottll/Foodle-IoT-HHZ/raw/master/Medien/Food_Recomm.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58400" y="3178290"/>
            <a:ext cx="1331843" cy="2882443"/>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p:cNvSpPr/>
          <p:nvPr/>
        </p:nvSpPr>
        <p:spPr bwMode="ltGray">
          <a:xfrm>
            <a:off x="782312" y="1671491"/>
            <a:ext cx="10597992" cy="521377"/>
          </a:xfrm>
          <a:prstGeom prst="rect">
            <a:avLst/>
          </a:prstGeom>
          <a:noFill/>
          <a:ln w="76200" cap="flat" cmpd="sng" algn="ctr">
            <a:solidFill>
              <a:schemeClr val="bg2"/>
            </a:solidFill>
            <a:prstDash val="solid"/>
            <a:miter lim="800000"/>
          </a:ln>
          <a:effectLst/>
        </p:spPr>
        <p:txBody>
          <a:bodyPr rtlCol="0" anchor="ctr"/>
          <a:lstStyle/>
          <a:p>
            <a:pPr algn="ctr">
              <a:lnSpc>
                <a:spcPct val="90000"/>
              </a:lnSpc>
              <a:buClrTx/>
            </a:pPr>
            <a:r>
              <a:rPr lang="de-DE" b="1" kern="1200" dirty="0" smtClean="0">
                <a:solidFill>
                  <a:srgbClr val="4472C4"/>
                </a:solidFill>
                <a:latin typeface="Roboto" panose="02000000000000000000" pitchFamily="2" charset="0"/>
                <a:ea typeface="Roboto" panose="02000000000000000000" pitchFamily="2" charset="0"/>
                <a:cs typeface="Roboto" panose="02000000000000000000" pitchFamily="2" charset="0"/>
              </a:rPr>
              <a:t>F</a:t>
            </a:r>
            <a:r>
              <a:rPr lang="de-DE" b="1" kern="1200" dirty="0" smtClean="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b="1" kern="1200" dirty="0">
                <a:solidFill>
                  <a:srgbClr val="FF0000"/>
                </a:solidFill>
                <a:latin typeface="Roboto" panose="02000000000000000000" pitchFamily="2" charset="0"/>
                <a:ea typeface="Roboto" panose="02000000000000000000" pitchFamily="2" charset="0"/>
                <a:cs typeface="Roboto" panose="02000000000000000000" pitchFamily="2" charset="0"/>
              </a:rPr>
              <a:t>O</a:t>
            </a:r>
            <a:r>
              <a:rPr lang="de-DE"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b="1" kern="1200" dirty="0">
                <a:solidFill>
                  <a:srgbClr val="FFFF00"/>
                </a:solidFill>
                <a:latin typeface="Roboto" panose="02000000000000000000" pitchFamily="2" charset="0"/>
                <a:ea typeface="Roboto" panose="02000000000000000000" pitchFamily="2" charset="0"/>
                <a:cs typeface="Roboto" panose="02000000000000000000" pitchFamily="2" charset="0"/>
              </a:rPr>
              <a:t>O</a:t>
            </a:r>
            <a:r>
              <a:rPr lang="de-DE"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b="1" kern="1200" dirty="0">
                <a:solidFill>
                  <a:srgbClr val="4472C4"/>
                </a:solidFill>
                <a:latin typeface="Roboto" panose="02000000000000000000" pitchFamily="2" charset="0"/>
                <a:ea typeface="Roboto" panose="02000000000000000000" pitchFamily="2" charset="0"/>
                <a:cs typeface="Roboto" panose="02000000000000000000" pitchFamily="2" charset="0"/>
              </a:rPr>
              <a:t>D</a:t>
            </a:r>
            <a:r>
              <a:rPr lang="de-DE"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b="1" kern="1200" dirty="0">
                <a:solidFill>
                  <a:srgbClr val="70AD47"/>
                </a:solidFill>
                <a:latin typeface="Roboto" panose="02000000000000000000" pitchFamily="2" charset="0"/>
                <a:ea typeface="Roboto" panose="02000000000000000000" pitchFamily="2" charset="0"/>
                <a:cs typeface="Roboto" panose="02000000000000000000" pitchFamily="2" charset="0"/>
              </a:rPr>
              <a:t>L</a:t>
            </a:r>
            <a:r>
              <a:rPr lang="de-DE"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b="1" kern="1200" dirty="0" smtClean="0">
                <a:solidFill>
                  <a:srgbClr val="FF0000"/>
                </a:solidFill>
                <a:latin typeface="Roboto" panose="02000000000000000000" pitchFamily="2" charset="0"/>
                <a:ea typeface="Roboto" panose="02000000000000000000" pitchFamily="2" charset="0"/>
                <a:cs typeface="Roboto" panose="02000000000000000000" pitchFamily="2" charset="0"/>
              </a:rPr>
              <a:t>E </a:t>
            </a:r>
            <a:r>
              <a:rPr lang="de-DE" kern="1200" dirty="0" smtClean="0">
                <a:solidFill>
                  <a:prstClr val="black"/>
                </a:solidFill>
                <a:latin typeface="Bahnschrift" panose="020B0502040204020203" pitchFamily="34" charset="0"/>
                <a:ea typeface="Metric" charset="0"/>
                <a:cs typeface="Metric" charset="0"/>
              </a:rPr>
              <a:t>allows</a:t>
            </a:r>
            <a:r>
              <a:rPr lang="de-DE" kern="1200" dirty="0">
                <a:solidFill>
                  <a:prstClr val="black"/>
                </a:solidFill>
                <a:latin typeface="Bahnschrift" panose="020B0502040204020203" pitchFamily="34" charset="0"/>
                <a:ea typeface="Metric" charset="0"/>
                <a:cs typeface="Metric" charset="0"/>
              </a:rPr>
              <a:t> </a:t>
            </a:r>
            <a:r>
              <a:rPr lang="de-DE" kern="1200" dirty="0" smtClean="0">
                <a:solidFill>
                  <a:prstClr val="black"/>
                </a:solidFill>
                <a:latin typeface="Bahnschrift" panose="020B0502040204020203" pitchFamily="34" charset="0"/>
                <a:ea typeface="Metric" charset="0"/>
                <a:cs typeface="Metric" charset="0"/>
              </a:rPr>
              <a:t>the customer </a:t>
            </a:r>
            <a:r>
              <a:rPr lang="en-US" kern="1200" dirty="0" smtClean="0">
                <a:solidFill>
                  <a:prstClr val="black"/>
                </a:solidFill>
                <a:latin typeface="Bahnschrift" panose="020B0502040204020203" pitchFamily="34" charset="0"/>
                <a:ea typeface="Metric" charset="0"/>
                <a:cs typeface="Metric" charset="0"/>
              </a:rPr>
              <a:t>a meal choice based on personalized eating habits and the automatic transmission of cooking settings to the smart kitchen devices as well as automatic Delivery Services and meal cooking before arrival of the customer.</a:t>
            </a:r>
            <a:endParaRPr kumimoji="0" lang="en-US" b="0" i="0" u="none" strike="noStrike" kern="1200" cap="none" spc="0" normalizeH="0" baseline="0" noProof="0" dirty="0" smtClean="0">
              <a:ln>
                <a:noFill/>
              </a:ln>
              <a:solidFill>
                <a:prstClr val="black"/>
              </a:solidFill>
              <a:effectLst/>
              <a:uLnTx/>
              <a:uFillTx/>
              <a:latin typeface="Bahnschrift" panose="020B0502040204020203" pitchFamily="34" charset="0"/>
              <a:ea typeface="Metric" charset="0"/>
              <a:cs typeface="Metric" charset="0"/>
            </a:endParaRPr>
          </a:p>
        </p:txBody>
      </p:sp>
    </p:spTree>
    <p:extLst>
      <p:ext uri="{BB962C8B-B14F-4D97-AF65-F5344CB8AC3E}">
        <p14:creationId xmlns:p14="http://schemas.microsoft.com/office/powerpoint/2010/main" val="133001166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Explanatory  Videos</a:t>
            </a:r>
            <a:endParaRPr lang="en-US" dirty="0"/>
          </a:p>
        </p:txBody>
      </p:sp>
      <p:sp>
        <p:nvSpPr>
          <p:cNvPr id="3" name="Text Placeholder 2"/>
          <p:cNvSpPr>
            <a:spLocks noGrp="1"/>
          </p:cNvSpPr>
          <p:nvPr>
            <p:ph type="body" idx="1"/>
          </p:nvPr>
        </p:nvSpPr>
        <p:spPr/>
        <p:txBody>
          <a:bodyPr/>
          <a:lstStyle/>
          <a:p>
            <a:pPr marL="101600" indent="0">
              <a:buNone/>
            </a:pPr>
            <a:r>
              <a:rPr lang="de-DE" dirty="0" smtClean="0"/>
              <a:t>Please find our project-related videos by clicking on the following links:</a:t>
            </a:r>
          </a:p>
          <a:p>
            <a:pPr marL="101600" indent="0">
              <a:buNone/>
            </a:pPr>
            <a:endParaRPr lang="de-DE" dirty="0"/>
          </a:p>
          <a:p>
            <a:pPr marL="101600" indent="0">
              <a:buNone/>
            </a:pPr>
            <a:r>
              <a:rPr lang="en-US" dirty="0">
                <a:hlinkClick r:id="rId2"/>
              </a:rPr>
              <a:t>https://</a:t>
            </a:r>
            <a:r>
              <a:rPr lang="en-US" dirty="0" smtClean="0">
                <a:hlinkClick r:id="rId2"/>
              </a:rPr>
              <a:t>www.youtube.com/watch?v=UC87j2zOXUU&amp;feature=youtu.be</a:t>
            </a:r>
            <a:endParaRPr lang="en-US" dirty="0" smtClean="0"/>
          </a:p>
          <a:p>
            <a:pPr marL="101600" indent="0">
              <a:buNone/>
            </a:pPr>
            <a:endParaRPr lang="de-DE" dirty="0"/>
          </a:p>
          <a:p>
            <a:pPr marL="101600" indent="0">
              <a:buNone/>
            </a:pPr>
            <a:r>
              <a:rPr lang="en-US" dirty="0">
                <a:hlinkClick r:id="rId3"/>
              </a:rPr>
              <a:t>https://</a:t>
            </a:r>
            <a:r>
              <a:rPr lang="en-US" dirty="0" smtClean="0">
                <a:hlinkClick r:id="rId3"/>
              </a:rPr>
              <a:t>www.youtube.com/watch?v=cUxaSEDWjLk&amp;feature=youtu.be</a:t>
            </a:r>
            <a:endParaRPr lang="en-US" dirty="0" smtClean="0"/>
          </a:p>
          <a:p>
            <a:pPr marL="101600" indent="0">
              <a:buNone/>
            </a:pPr>
            <a:endParaRPr lang="de-DE" dirty="0"/>
          </a:p>
          <a:p>
            <a:pPr marL="101600" indent="0">
              <a:buNone/>
            </a:pPr>
            <a:r>
              <a:rPr lang="en-US">
                <a:hlinkClick r:id="rId4"/>
              </a:rPr>
              <a:t>https://www.youtube.com/watch?v=aRMPMNplUuQ&amp;feature=youtu.be</a:t>
            </a:r>
            <a:endParaRPr lang="en-US" dirty="0" smtClean="0"/>
          </a:p>
          <a:p>
            <a:pPr marL="101600" indent="0">
              <a:buNone/>
            </a:pPr>
            <a:endParaRPr lang="de-DE" dirty="0"/>
          </a:p>
          <a:p>
            <a:pPr marL="101600" indent="0">
              <a:buNone/>
            </a:pPr>
            <a:endParaRPr lang="en-US" dirty="0"/>
          </a:p>
        </p:txBody>
      </p:sp>
    </p:spTree>
    <p:extLst>
      <p:ext uri="{BB962C8B-B14F-4D97-AF65-F5344CB8AC3E}">
        <p14:creationId xmlns:p14="http://schemas.microsoft.com/office/powerpoint/2010/main" val="378251974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
          <p:cNvSpPr txBox="1">
            <a:spLocks noGrp="1"/>
          </p:cNvSpPr>
          <p:nvPr>
            <p:ph type="title"/>
          </p:nvPr>
        </p:nvSpPr>
        <p:spPr>
          <a:xfrm>
            <a:off x="709246" y="998897"/>
            <a:ext cx="5823439" cy="495486"/>
          </a:xfrm>
          <a:prstGeom prst="rect">
            <a:avLst/>
          </a:prstGeom>
          <a:noFill/>
          <a:ln>
            <a:noFill/>
          </a:ln>
        </p:spPr>
        <p:txBody>
          <a:bodyPr spcFirstLastPara="1" wrap="square" lIns="0" tIns="45700" rIns="0" bIns="45700" anchor="t" anchorCtr="0">
            <a:noAutofit/>
          </a:bodyPr>
          <a:lstStyle/>
          <a:p>
            <a:pPr marL="0" lvl="0" indent="0" algn="l" rtl="0">
              <a:lnSpc>
                <a:spcPct val="90000"/>
              </a:lnSpc>
              <a:spcBef>
                <a:spcPts val="0"/>
              </a:spcBef>
              <a:spcAft>
                <a:spcPts val="0"/>
              </a:spcAft>
              <a:buClr>
                <a:schemeClr val="dk2"/>
              </a:buClr>
              <a:buSzPts val="3200"/>
              <a:buFont typeface="Avenir"/>
              <a:buNone/>
            </a:pPr>
            <a:r>
              <a:rPr lang="de-DE" dirty="0" smtClean="0"/>
              <a:t>Concept</a:t>
            </a:r>
            <a:endParaRPr dirty="0">
              <a:solidFill>
                <a:schemeClr val="accent5"/>
              </a:solidFill>
              <a:latin typeface="Bahnschrift" panose="020B0502040204020203" pitchFamily="34" charset="0"/>
            </a:endParaRPr>
          </a:p>
        </p:txBody>
      </p:sp>
      <p:pic>
        <p:nvPicPr>
          <p:cNvPr id="1026" name="Picture 2" descr="https://raw.githubusercontent.com/Einarmiger-Axolottll/Foodle-IoT-HHZ/master/Medien/IMG-20200127-WA000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0036" y="1998133"/>
            <a:ext cx="6157831" cy="4624388"/>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2"/>
          <p:cNvSpPr txBox="1">
            <a:spLocks/>
          </p:cNvSpPr>
          <p:nvPr/>
        </p:nvSpPr>
        <p:spPr>
          <a:xfrm>
            <a:off x="731838" y="1804939"/>
            <a:ext cx="10821987" cy="1774295"/>
          </a:xfrm>
          <a:prstGeom prst="rect">
            <a:avLst/>
          </a:prstGeom>
          <a:solidFill>
            <a:schemeClr val="bg1">
              <a:alpha val="80000"/>
            </a:scheme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55600" algn="l" rtl="0">
              <a:lnSpc>
                <a:spcPct val="90000"/>
              </a:lnSpc>
              <a:spcBef>
                <a:spcPts val="1000"/>
              </a:spcBef>
              <a:spcAft>
                <a:spcPts val="0"/>
              </a:spcAft>
              <a:buClr>
                <a:schemeClr val="dk2"/>
              </a:buClr>
              <a:buSzPts val="2000"/>
              <a:buFont typeface="Arial"/>
              <a:buChar char="•"/>
              <a:defRPr sz="2000" b="0" i="0" u="none" strike="noStrike" cap="none">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defRPr>
            </a:lvl1pPr>
            <a:lvl2pPr marL="914400" marR="0" lvl="1" indent="-342900" algn="l" rtl="0">
              <a:lnSpc>
                <a:spcPct val="90000"/>
              </a:lnSpc>
              <a:spcBef>
                <a:spcPts val="500"/>
              </a:spcBef>
              <a:spcAft>
                <a:spcPts val="0"/>
              </a:spcAft>
              <a:buClr>
                <a:schemeClr val="dk2"/>
              </a:buClr>
              <a:buSzPts val="1800"/>
              <a:buFont typeface="Arial"/>
              <a:buChar char="•"/>
              <a:defRPr sz="1800" b="0" i="0" u="none" strike="noStrike" cap="none">
                <a:solidFill>
                  <a:schemeClr val="dk2"/>
                </a:solidFill>
                <a:latin typeface="Avenir"/>
                <a:ea typeface="Avenir"/>
                <a:cs typeface="Avenir"/>
                <a:sym typeface="Avenir"/>
              </a:defRPr>
            </a:lvl2pPr>
            <a:lvl3pPr marL="1371600" marR="0" lvl="2" indent="-330200" algn="l" rtl="0">
              <a:lnSpc>
                <a:spcPct val="90000"/>
              </a:lnSpc>
              <a:spcBef>
                <a:spcPts val="500"/>
              </a:spcBef>
              <a:spcAft>
                <a:spcPts val="0"/>
              </a:spcAft>
              <a:buClr>
                <a:schemeClr val="dk2"/>
              </a:buClr>
              <a:buSzPts val="1600"/>
              <a:buFont typeface="Arial"/>
              <a:buChar char="•"/>
              <a:defRPr sz="1600" b="0" i="0" u="none" strike="noStrike" cap="none">
                <a:solidFill>
                  <a:schemeClr val="dk2"/>
                </a:solidFill>
                <a:latin typeface="Avenir"/>
                <a:ea typeface="Avenir"/>
                <a:cs typeface="Avenir"/>
                <a:sym typeface="Avenir"/>
              </a:defRPr>
            </a:lvl3pPr>
            <a:lvl4pPr marL="1828800" marR="0" lvl="3" indent="-317500" algn="l" rtl="0">
              <a:lnSpc>
                <a:spcPct val="90000"/>
              </a:lnSpc>
              <a:spcBef>
                <a:spcPts val="500"/>
              </a:spcBef>
              <a:spcAft>
                <a:spcPts val="0"/>
              </a:spcAft>
              <a:buClr>
                <a:schemeClr val="dk2"/>
              </a:buClr>
              <a:buSzPts val="1400"/>
              <a:buFont typeface="Arial"/>
              <a:buChar char="•"/>
              <a:defRPr sz="1400" b="0" i="0" u="none" strike="noStrike" cap="none">
                <a:solidFill>
                  <a:schemeClr val="dk2"/>
                </a:solidFill>
                <a:latin typeface="Avenir"/>
                <a:ea typeface="Avenir"/>
                <a:cs typeface="Avenir"/>
                <a:sym typeface="Avenir"/>
              </a:defRPr>
            </a:lvl4pPr>
            <a:lvl5pPr marL="2286000" marR="0" lvl="4" indent="-317500" algn="l" rtl="0">
              <a:lnSpc>
                <a:spcPct val="90000"/>
              </a:lnSpc>
              <a:spcBef>
                <a:spcPts val="500"/>
              </a:spcBef>
              <a:spcAft>
                <a:spcPts val="0"/>
              </a:spcAft>
              <a:buClr>
                <a:schemeClr val="dk2"/>
              </a:buClr>
              <a:buSzPts val="1400"/>
              <a:buFont typeface="Arial"/>
              <a:buChar char="•"/>
              <a:defRPr sz="1400" b="0" i="0" u="none" strike="noStrike" cap="none">
                <a:solidFill>
                  <a:schemeClr val="dk2"/>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101600" indent="0" algn="ctr">
              <a:buFont typeface="Arial"/>
              <a:buNone/>
            </a:pPr>
            <a:endParaRPr lang="de-DE" dirty="0" smtClean="0"/>
          </a:p>
          <a:p>
            <a:pPr marL="101600" indent="0" algn="ctr">
              <a:buFont typeface="Arial"/>
              <a:buNone/>
            </a:pPr>
            <a:endParaRPr lang="en-US" dirty="0"/>
          </a:p>
        </p:txBody>
      </p:sp>
      <p:sp>
        <p:nvSpPr>
          <p:cNvPr id="3" name="Text Placeholder 2"/>
          <p:cNvSpPr>
            <a:spLocks noGrp="1"/>
          </p:cNvSpPr>
          <p:nvPr>
            <p:ph type="body" idx="1"/>
          </p:nvPr>
        </p:nvSpPr>
        <p:spPr>
          <a:xfrm>
            <a:off x="539948" y="1856080"/>
            <a:ext cx="11205765" cy="1435629"/>
          </a:xfrm>
        </p:spPr>
        <p:txBody>
          <a:bodyPr/>
          <a:lstStyle/>
          <a:p>
            <a:pPr marL="101600" indent="0" algn="ctr">
              <a:buNone/>
            </a:pPr>
            <a:r>
              <a:rPr lang="en-US" dirty="0"/>
              <a:t>With the goal of creating a user-centered IoT solution minimum viable product (MVP) for a restaurant replicator, we applied the Living Lab research method during the hackathon, where we took the IoT design principles as well as the IoT product-service logic of </a:t>
            </a:r>
            <a:r>
              <a:rPr lang="en-US" dirty="0" smtClean="0"/>
              <a:t>Elgar </a:t>
            </a:r>
            <a:r>
              <a:rPr lang="en-US" dirty="0" err="1"/>
              <a:t>Fleisch</a:t>
            </a:r>
            <a:r>
              <a:rPr lang="en-US" dirty="0"/>
              <a:t> into account and documented all project findings and results in this </a:t>
            </a:r>
            <a:r>
              <a:rPr lang="en-US" dirty="0" smtClean="0"/>
              <a:t>repository. The result of our IoT project:        </a:t>
            </a:r>
            <a:endParaRPr lang="de-DE" dirty="0">
              <a:latin typeface="Bahnschrift" panose="020B0502040204020203" pitchFamily="34" charset="0"/>
            </a:endParaRPr>
          </a:p>
          <a:p>
            <a:pPr marL="101600" indent="0" algn="ctr">
              <a:buNone/>
            </a:pPr>
            <a:endParaRPr lang="en-US" dirty="0">
              <a:latin typeface="Bahnschrift" panose="020B0502040204020203" pitchFamily="34" charset="0"/>
            </a:endParaRPr>
          </a:p>
        </p:txBody>
      </p:sp>
      <p:sp>
        <p:nvSpPr>
          <p:cNvPr id="7" name="Rechteck 1">
            <a:extLst>
              <a:ext uri="{FF2B5EF4-FFF2-40B4-BE49-F238E27FC236}">
                <a16:creationId xmlns="" xmlns:a16="http://schemas.microsoft.com/office/drawing/2014/main" id="{8C556885-B8D5-8543-9C60-54D2282E5EEC}"/>
              </a:ext>
            </a:extLst>
          </p:cNvPr>
          <p:cNvSpPr/>
          <p:nvPr/>
        </p:nvSpPr>
        <p:spPr>
          <a:xfrm>
            <a:off x="4911563" y="3019684"/>
            <a:ext cx="2462534" cy="646331"/>
          </a:xfrm>
          <a:prstGeom prst="rect">
            <a:avLst/>
          </a:prstGeom>
        </p:spPr>
        <p:txBody>
          <a:bodyPr wrap="none">
            <a:spAutoFit/>
          </a:bodyPr>
          <a:lstStyle/>
          <a:p>
            <a:pPr>
              <a:buClrTx/>
              <a:buFontTx/>
              <a:buNone/>
            </a:pPr>
            <a:r>
              <a:rPr lang="de-DE" sz="3600" b="1" kern="1200" dirty="0">
                <a:solidFill>
                  <a:srgbClr val="4472C4"/>
                </a:solidFill>
                <a:latin typeface="Roboto" panose="02000000000000000000" pitchFamily="2" charset="0"/>
                <a:ea typeface="Roboto" panose="02000000000000000000" pitchFamily="2" charset="0"/>
                <a:cs typeface="Roboto" panose="02000000000000000000" pitchFamily="2" charset="0"/>
              </a:rPr>
              <a:t>F</a:t>
            </a:r>
            <a:r>
              <a:rPr lang="de-DE" sz="36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3600" b="1" kern="1200" dirty="0">
                <a:solidFill>
                  <a:srgbClr val="FF0000"/>
                </a:solidFill>
                <a:latin typeface="Roboto" panose="02000000000000000000" pitchFamily="2" charset="0"/>
                <a:ea typeface="Roboto" panose="02000000000000000000" pitchFamily="2" charset="0"/>
                <a:cs typeface="Roboto" panose="02000000000000000000" pitchFamily="2" charset="0"/>
              </a:rPr>
              <a:t>O</a:t>
            </a:r>
            <a:r>
              <a:rPr lang="de-DE" sz="36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3600" b="1" kern="1200" dirty="0">
                <a:solidFill>
                  <a:srgbClr val="FFFF00"/>
                </a:solidFill>
                <a:latin typeface="Roboto" panose="02000000000000000000" pitchFamily="2" charset="0"/>
                <a:ea typeface="Roboto" panose="02000000000000000000" pitchFamily="2" charset="0"/>
                <a:cs typeface="Roboto" panose="02000000000000000000" pitchFamily="2" charset="0"/>
              </a:rPr>
              <a:t>O</a:t>
            </a:r>
            <a:r>
              <a:rPr lang="de-DE" sz="36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3600" b="1" kern="1200" dirty="0">
                <a:solidFill>
                  <a:srgbClr val="4472C4"/>
                </a:solidFill>
                <a:latin typeface="Roboto" panose="02000000000000000000" pitchFamily="2" charset="0"/>
                <a:ea typeface="Roboto" panose="02000000000000000000" pitchFamily="2" charset="0"/>
                <a:cs typeface="Roboto" panose="02000000000000000000" pitchFamily="2" charset="0"/>
              </a:rPr>
              <a:t>D</a:t>
            </a:r>
            <a:r>
              <a:rPr lang="de-DE" sz="36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3600" b="1" kern="1200" dirty="0">
                <a:solidFill>
                  <a:srgbClr val="70AD47"/>
                </a:solidFill>
                <a:latin typeface="Roboto" panose="02000000000000000000" pitchFamily="2" charset="0"/>
                <a:ea typeface="Roboto" panose="02000000000000000000" pitchFamily="2" charset="0"/>
                <a:cs typeface="Roboto" panose="02000000000000000000" pitchFamily="2" charset="0"/>
              </a:rPr>
              <a:t>L</a:t>
            </a:r>
            <a:r>
              <a:rPr lang="de-DE" sz="3600" b="1" kern="1200" dirty="0">
                <a:solidFill>
                  <a:prstClr val="black"/>
                </a:solidFill>
                <a:latin typeface="Roboto" panose="02000000000000000000" pitchFamily="2" charset="0"/>
                <a:ea typeface="Roboto" panose="02000000000000000000" pitchFamily="2" charset="0"/>
                <a:cs typeface="Roboto" panose="02000000000000000000" pitchFamily="2" charset="0"/>
              </a:rPr>
              <a:t> </a:t>
            </a:r>
            <a:r>
              <a:rPr lang="de-DE" sz="3600" b="1" kern="1200" dirty="0">
                <a:solidFill>
                  <a:srgbClr val="FF0000"/>
                </a:solidFill>
                <a:latin typeface="Roboto" panose="02000000000000000000" pitchFamily="2" charset="0"/>
                <a:ea typeface="Roboto" panose="02000000000000000000" pitchFamily="2" charset="0"/>
                <a:cs typeface="Roboto" panose="02000000000000000000" pitchFamily="2" charset="0"/>
              </a:rPr>
              <a:t>E</a:t>
            </a:r>
            <a:endParaRPr lang="de-DE" sz="3600" kern="1200" dirty="0">
              <a:solidFill>
                <a:prstClr val="black"/>
              </a:solidFill>
              <a:latin typeface="Calibri" panose="020F0502020204030204"/>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latin typeface="Bahnschrift" panose="020B0502040204020203" pitchFamily="34" charset="0"/>
              </a:rPr>
              <a:t>Lean Canvas</a:t>
            </a:r>
            <a:endParaRPr lang="en-US" dirty="0">
              <a:latin typeface="Bahnschrift" panose="020B0502040204020203" pitchFamily="34" charset="0"/>
            </a:endParaRPr>
          </a:p>
        </p:txBody>
      </p:sp>
      <p:grpSp>
        <p:nvGrpSpPr>
          <p:cNvPr id="19" name="Group 18"/>
          <p:cNvGrpSpPr/>
          <p:nvPr/>
        </p:nvGrpSpPr>
        <p:grpSpPr>
          <a:xfrm>
            <a:off x="1673578" y="1556856"/>
            <a:ext cx="9027814" cy="5098578"/>
            <a:chOff x="1368778" y="1535673"/>
            <a:chExt cx="9027814" cy="5098578"/>
          </a:xfrm>
        </p:grpSpPr>
        <p:pic>
          <p:nvPicPr>
            <p:cNvPr id="6" name="Grafik 4">
              <a:extLst>
                <a:ext uri="{FF2B5EF4-FFF2-40B4-BE49-F238E27FC236}">
                  <a16:creationId xmlns="" xmlns:a16="http://schemas.microsoft.com/office/drawing/2014/main" id="{CE0E553C-3111-034E-B211-18891FEA8F88}"/>
                </a:ext>
              </a:extLst>
            </p:cNvPr>
            <p:cNvPicPr>
              <a:picLocks noChangeAspect="1"/>
            </p:cNvPicPr>
            <p:nvPr/>
          </p:nvPicPr>
          <p:blipFill>
            <a:blip r:embed="rId2"/>
            <a:stretch>
              <a:fillRect/>
            </a:stretch>
          </p:blipFill>
          <p:spPr>
            <a:xfrm>
              <a:off x="1368778" y="1535673"/>
              <a:ext cx="9027814" cy="5098578"/>
            </a:xfrm>
            <a:prstGeom prst="rect">
              <a:avLst/>
            </a:prstGeom>
          </p:spPr>
        </p:pic>
        <p:sp>
          <p:nvSpPr>
            <p:cNvPr id="7" name="Textfeld 7">
              <a:extLst>
                <a:ext uri="{FF2B5EF4-FFF2-40B4-BE49-F238E27FC236}">
                  <a16:creationId xmlns="" xmlns:a16="http://schemas.microsoft.com/office/drawing/2014/main" id="{B2B1F89D-69C7-C246-A4F5-0E1E1E0035E1}"/>
                </a:ext>
              </a:extLst>
            </p:cNvPr>
            <p:cNvSpPr txBox="1"/>
            <p:nvPr/>
          </p:nvSpPr>
          <p:spPr>
            <a:xfrm>
              <a:off x="1417386" y="1870447"/>
              <a:ext cx="1645243" cy="769441"/>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en-US" sz="1100" dirty="0">
                  <a:latin typeface="Bahnschrift" panose="020B0502040204020203" pitchFamily="34" charset="0"/>
                </a:rPr>
                <a:t>Cook meal</a:t>
              </a:r>
            </a:p>
            <a:p>
              <a:pPr marL="285750" indent="-285750">
                <a:buFont typeface="Arial" panose="020B0604020202020204" pitchFamily="34" charset="0"/>
                <a:buChar char="•"/>
              </a:pPr>
              <a:r>
                <a:rPr lang="en-US" sz="1100" dirty="0">
                  <a:latin typeface="Bahnschrift" panose="020B0502040204020203" pitchFamily="34" charset="0"/>
                </a:rPr>
                <a:t>Shop ingredients </a:t>
              </a:r>
            </a:p>
            <a:p>
              <a:pPr marL="285750" indent="-285750">
                <a:buFont typeface="Arial" panose="020B0604020202020204" pitchFamily="34" charset="0"/>
                <a:buChar char="•"/>
              </a:pPr>
              <a:r>
                <a:rPr lang="en-US" sz="1100" dirty="0">
                  <a:latin typeface="Bahnschrift" panose="020B0502040204020203" pitchFamily="34" charset="0"/>
                </a:rPr>
                <a:t>Create suitable atmosphere</a:t>
              </a:r>
            </a:p>
          </p:txBody>
        </p:sp>
        <p:sp>
          <p:nvSpPr>
            <p:cNvPr id="8" name="Textfeld 14">
              <a:extLst>
                <a:ext uri="{FF2B5EF4-FFF2-40B4-BE49-F238E27FC236}">
                  <a16:creationId xmlns="" xmlns:a16="http://schemas.microsoft.com/office/drawing/2014/main" id="{23B38A91-843B-ED4A-813E-50C17369AA36}"/>
                </a:ext>
              </a:extLst>
            </p:cNvPr>
            <p:cNvSpPr txBox="1"/>
            <p:nvPr/>
          </p:nvSpPr>
          <p:spPr>
            <a:xfrm>
              <a:off x="1417387" y="4529012"/>
              <a:ext cx="1652478" cy="769441"/>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en-US" sz="1100" dirty="0">
                  <a:latin typeface="Bahnschrift" panose="020B0502040204020203" pitchFamily="34" charset="0"/>
                </a:rPr>
                <a:t>Cooking appliance</a:t>
              </a:r>
            </a:p>
            <a:p>
              <a:pPr marL="285750" indent="-285750">
                <a:buFont typeface="Arial" panose="020B0604020202020204" pitchFamily="34" charset="0"/>
                <a:buChar char="•"/>
              </a:pPr>
              <a:r>
                <a:rPr lang="en-US" sz="1100" dirty="0">
                  <a:latin typeface="Bahnschrift" panose="020B0502040204020203" pitchFamily="34" charset="0"/>
                </a:rPr>
                <a:t>Delivery-Service of supermarkets</a:t>
              </a:r>
            </a:p>
            <a:p>
              <a:pPr marL="285750" indent="-285750">
                <a:buFont typeface="Arial" panose="020B0604020202020204" pitchFamily="34" charset="0"/>
                <a:buChar char="•"/>
              </a:pPr>
              <a:r>
                <a:rPr lang="en-US" sz="1100" dirty="0">
                  <a:latin typeface="Bahnschrift" panose="020B0502040204020203" pitchFamily="34" charset="0"/>
                </a:rPr>
                <a:t>Restaurant</a:t>
              </a:r>
            </a:p>
          </p:txBody>
        </p:sp>
        <p:sp>
          <p:nvSpPr>
            <p:cNvPr id="9" name="Textfeld 15">
              <a:extLst>
                <a:ext uri="{FF2B5EF4-FFF2-40B4-BE49-F238E27FC236}">
                  <a16:creationId xmlns="" xmlns:a16="http://schemas.microsoft.com/office/drawing/2014/main" id="{B92A3CC2-4E99-424F-BB97-0A9BFD721C5E}"/>
                </a:ext>
              </a:extLst>
            </p:cNvPr>
            <p:cNvSpPr txBox="1"/>
            <p:nvPr/>
          </p:nvSpPr>
          <p:spPr>
            <a:xfrm>
              <a:off x="3288859" y="1865494"/>
              <a:ext cx="1645244" cy="1107996"/>
            </a:xfrm>
            <a:prstGeom prst="rect">
              <a:avLst/>
            </a:prstGeom>
            <a:solidFill>
              <a:schemeClr val="bg1"/>
            </a:solidFill>
          </p:spPr>
          <p:txBody>
            <a:bodyPr wrap="square" rtlCol="0">
              <a:spAutoFit/>
            </a:bodyPr>
            <a:lstStyle/>
            <a:p>
              <a:r>
                <a:rPr lang="en-US" sz="1100">
                  <a:latin typeface="Bahnschrift" panose="020B0502040204020203" pitchFamily="34" charset="0"/>
                </a:rPr>
                <a:t>Foodle is a cooking appliance, which provides delicouse food in combination with the right atmosphere just like in a restaurant</a:t>
              </a:r>
            </a:p>
          </p:txBody>
        </p:sp>
        <p:sp>
          <p:nvSpPr>
            <p:cNvPr id="10" name="Textfeld 16">
              <a:extLst>
                <a:ext uri="{FF2B5EF4-FFF2-40B4-BE49-F238E27FC236}">
                  <a16:creationId xmlns="" xmlns:a16="http://schemas.microsoft.com/office/drawing/2014/main" id="{E2C6E94F-7331-324C-B9D5-DD570663DC37}"/>
                </a:ext>
              </a:extLst>
            </p:cNvPr>
            <p:cNvSpPr txBox="1"/>
            <p:nvPr/>
          </p:nvSpPr>
          <p:spPr>
            <a:xfrm>
              <a:off x="3229414" y="3736588"/>
              <a:ext cx="1645244" cy="769441"/>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en-US" sz="1100" dirty="0">
                  <a:latin typeface="Bahnschrift" panose="020B0502040204020203" pitchFamily="34" charset="0"/>
                </a:rPr>
                <a:t>Number of subscriptions</a:t>
              </a:r>
            </a:p>
            <a:p>
              <a:pPr marL="285750" indent="-285750">
                <a:buFont typeface="Arial" panose="020B0604020202020204" pitchFamily="34" charset="0"/>
                <a:buChar char="•"/>
              </a:pPr>
              <a:r>
                <a:rPr lang="en-US" sz="1100" dirty="0">
                  <a:latin typeface="Bahnschrift" panose="020B0502040204020203" pitchFamily="34" charset="0"/>
                </a:rPr>
                <a:t>Number of orders </a:t>
              </a:r>
            </a:p>
            <a:p>
              <a:pPr marL="285750" indent="-285750">
                <a:buFont typeface="Arial" panose="020B0604020202020204" pitchFamily="34" charset="0"/>
                <a:buChar char="•"/>
              </a:pPr>
              <a:r>
                <a:rPr lang="en-US" sz="1100" dirty="0">
                  <a:latin typeface="Bahnschrift" panose="020B0502040204020203" pitchFamily="34" charset="0"/>
                </a:rPr>
                <a:t>Satisfaction index</a:t>
              </a:r>
            </a:p>
          </p:txBody>
        </p:sp>
        <p:sp>
          <p:nvSpPr>
            <p:cNvPr id="11" name="Textfeld 17">
              <a:extLst>
                <a:ext uri="{FF2B5EF4-FFF2-40B4-BE49-F238E27FC236}">
                  <a16:creationId xmlns="" xmlns:a16="http://schemas.microsoft.com/office/drawing/2014/main" id="{4572104C-93FB-7A4C-BD56-CDB0002ACE2D}"/>
                </a:ext>
              </a:extLst>
            </p:cNvPr>
            <p:cNvSpPr txBox="1"/>
            <p:nvPr/>
          </p:nvSpPr>
          <p:spPr>
            <a:xfrm>
              <a:off x="5041799" y="1870447"/>
              <a:ext cx="1645244" cy="2292935"/>
            </a:xfrm>
            <a:prstGeom prst="rect">
              <a:avLst/>
            </a:prstGeom>
            <a:solidFill>
              <a:schemeClr val="bg1"/>
            </a:solidFill>
          </p:spPr>
          <p:txBody>
            <a:bodyPr wrap="square" rtlCol="0">
              <a:spAutoFit/>
            </a:bodyPr>
            <a:lstStyle/>
            <a:p>
              <a:r>
                <a:rPr lang="en-US" sz="1100" dirty="0">
                  <a:latin typeface="Bahnschrift" panose="020B0502040204020203" pitchFamily="34" charset="0"/>
                </a:rPr>
                <a:t>Get your own restaurant feeling at home with one order in our app.</a:t>
              </a:r>
            </a:p>
            <a:p>
              <a:endParaRPr lang="en-US" sz="1100" dirty="0">
                <a:latin typeface="Bahnschrift" panose="020B0502040204020203" pitchFamily="34" charset="0"/>
              </a:endParaRPr>
            </a:p>
            <a:p>
              <a:r>
                <a:rPr lang="en-US" sz="1100" dirty="0">
                  <a:latin typeface="Bahnschrift" panose="020B0502040204020203" pitchFamily="34" charset="0"/>
                </a:rPr>
                <a:t>Automated delivery of ingredients</a:t>
              </a:r>
            </a:p>
            <a:p>
              <a:endParaRPr lang="en-US" sz="1100" dirty="0">
                <a:latin typeface="Bahnschrift" panose="020B0502040204020203" pitchFamily="34" charset="0"/>
              </a:endParaRPr>
            </a:p>
            <a:p>
              <a:r>
                <a:rPr lang="en-US" sz="1100" dirty="0">
                  <a:latin typeface="Bahnschrift" panose="020B0502040204020203" pitchFamily="34" charset="0"/>
                </a:rPr>
                <a:t>Automated creation of the right atmosphere </a:t>
              </a:r>
            </a:p>
            <a:p>
              <a:endParaRPr lang="en-US" sz="1100" dirty="0">
                <a:latin typeface="Bahnschrift" panose="020B0502040204020203" pitchFamily="34" charset="0"/>
              </a:endParaRPr>
            </a:p>
            <a:p>
              <a:r>
                <a:rPr lang="en-US" sz="1100" dirty="0">
                  <a:latin typeface="Bahnschrift" panose="020B0502040204020203" pitchFamily="34" charset="0"/>
                </a:rPr>
                <a:t>Automated cooking of your ordered food</a:t>
              </a:r>
            </a:p>
          </p:txBody>
        </p:sp>
        <p:sp>
          <p:nvSpPr>
            <p:cNvPr id="12" name="Textfeld 18">
              <a:extLst>
                <a:ext uri="{FF2B5EF4-FFF2-40B4-BE49-F238E27FC236}">
                  <a16:creationId xmlns="" xmlns:a16="http://schemas.microsoft.com/office/drawing/2014/main" id="{73713CC9-05AB-7B42-9624-9CC88AD98693}"/>
                </a:ext>
              </a:extLst>
            </p:cNvPr>
            <p:cNvSpPr txBox="1"/>
            <p:nvPr/>
          </p:nvSpPr>
          <p:spPr>
            <a:xfrm>
              <a:off x="4989946" y="4517852"/>
              <a:ext cx="1444708" cy="600164"/>
            </a:xfrm>
            <a:prstGeom prst="rect">
              <a:avLst/>
            </a:prstGeom>
            <a:solidFill>
              <a:schemeClr val="bg1"/>
            </a:solidFill>
          </p:spPr>
          <p:txBody>
            <a:bodyPr wrap="square" rtlCol="0">
              <a:spAutoFit/>
            </a:bodyPr>
            <a:lstStyle/>
            <a:p>
              <a:r>
                <a:rPr lang="en-US" sz="1100" dirty="0">
                  <a:latin typeface="Bahnschrift" panose="020B0502040204020203" pitchFamily="34" charset="0"/>
                </a:rPr>
                <a:t>IoT-Service for your own restaurant feeling at home</a:t>
              </a:r>
            </a:p>
          </p:txBody>
        </p:sp>
        <p:sp>
          <p:nvSpPr>
            <p:cNvPr id="13" name="Textfeld 19">
              <a:extLst>
                <a:ext uri="{FF2B5EF4-FFF2-40B4-BE49-F238E27FC236}">
                  <a16:creationId xmlns="" xmlns:a16="http://schemas.microsoft.com/office/drawing/2014/main" id="{E11E984E-3103-9C4C-B171-E7471E9C5768}"/>
                </a:ext>
              </a:extLst>
            </p:cNvPr>
            <p:cNvSpPr txBox="1"/>
            <p:nvPr/>
          </p:nvSpPr>
          <p:spPr>
            <a:xfrm>
              <a:off x="6854184" y="1876492"/>
              <a:ext cx="1444708" cy="769441"/>
            </a:xfrm>
            <a:prstGeom prst="rect">
              <a:avLst/>
            </a:prstGeom>
            <a:solidFill>
              <a:schemeClr val="bg1"/>
            </a:solidFill>
          </p:spPr>
          <p:txBody>
            <a:bodyPr wrap="square" rtlCol="0">
              <a:spAutoFit/>
            </a:bodyPr>
            <a:lstStyle/>
            <a:p>
              <a:r>
                <a:rPr lang="en-US" sz="1100" dirty="0">
                  <a:latin typeface="Bahnschrift" panose="020B0502040204020203" pitchFamily="34" charset="0"/>
                </a:rPr>
                <a:t>Combination of meal and the right atmosphere created automatically </a:t>
              </a:r>
            </a:p>
          </p:txBody>
        </p:sp>
        <p:sp>
          <p:nvSpPr>
            <p:cNvPr id="14" name="Textfeld 20">
              <a:extLst>
                <a:ext uri="{FF2B5EF4-FFF2-40B4-BE49-F238E27FC236}">
                  <a16:creationId xmlns="" xmlns:a16="http://schemas.microsoft.com/office/drawing/2014/main" id="{BD5642ED-25DD-4A4F-8C67-46A19E3F1221}"/>
                </a:ext>
              </a:extLst>
            </p:cNvPr>
            <p:cNvSpPr txBox="1"/>
            <p:nvPr/>
          </p:nvSpPr>
          <p:spPr>
            <a:xfrm>
              <a:off x="6854184" y="3804850"/>
              <a:ext cx="1444708" cy="1446550"/>
            </a:xfrm>
            <a:prstGeom prst="rect">
              <a:avLst/>
            </a:prstGeom>
            <a:solidFill>
              <a:schemeClr val="bg1"/>
            </a:solidFill>
          </p:spPr>
          <p:txBody>
            <a:bodyPr wrap="square" rtlCol="0">
              <a:spAutoFit/>
            </a:bodyPr>
            <a:lstStyle/>
            <a:p>
              <a:r>
                <a:rPr lang="en-US" sz="1100" dirty="0">
                  <a:latin typeface="Bahnschrift" panose="020B0502040204020203" pitchFamily="34" charset="0"/>
                </a:rPr>
                <a:t>Social Media</a:t>
              </a:r>
            </a:p>
            <a:p>
              <a:endParaRPr lang="en-US" sz="1100" dirty="0">
                <a:latin typeface="Bahnschrift" panose="020B0502040204020203" pitchFamily="34" charset="0"/>
              </a:endParaRPr>
            </a:p>
            <a:p>
              <a:r>
                <a:rPr lang="en-US" sz="1100" dirty="0">
                  <a:latin typeface="Bahnschrift" panose="020B0502040204020203" pitchFamily="34" charset="0"/>
                </a:rPr>
                <a:t>Cooperation with delivery service of supermarkets/ HelloFresh</a:t>
              </a:r>
            </a:p>
            <a:p>
              <a:endParaRPr lang="en-US" sz="1100" dirty="0">
                <a:latin typeface="Bahnschrift" panose="020B0502040204020203" pitchFamily="34" charset="0"/>
              </a:endParaRPr>
            </a:p>
            <a:p>
              <a:r>
                <a:rPr lang="en-US" sz="1100" dirty="0">
                  <a:latin typeface="Bahnschrift" panose="020B0502040204020203" pitchFamily="34" charset="0"/>
                </a:rPr>
                <a:t>Fair </a:t>
              </a:r>
            </a:p>
          </p:txBody>
        </p:sp>
        <p:sp>
          <p:nvSpPr>
            <p:cNvPr id="15" name="Textfeld 21">
              <a:extLst>
                <a:ext uri="{FF2B5EF4-FFF2-40B4-BE49-F238E27FC236}">
                  <a16:creationId xmlns="" xmlns:a16="http://schemas.microsoft.com/office/drawing/2014/main" id="{7B956198-B175-F240-B6C7-3E73CDFCDAA9}"/>
                </a:ext>
              </a:extLst>
            </p:cNvPr>
            <p:cNvSpPr txBox="1"/>
            <p:nvPr/>
          </p:nvSpPr>
          <p:spPr>
            <a:xfrm>
              <a:off x="8607124" y="1865494"/>
              <a:ext cx="1645244" cy="769441"/>
            </a:xfrm>
            <a:prstGeom prst="rect">
              <a:avLst/>
            </a:prstGeom>
            <a:solidFill>
              <a:schemeClr val="bg1"/>
            </a:solidFill>
          </p:spPr>
          <p:txBody>
            <a:bodyPr wrap="square" rtlCol="0">
              <a:spAutoFit/>
            </a:bodyPr>
            <a:lstStyle/>
            <a:p>
              <a:pPr marL="171450" indent="-171450">
                <a:buFont typeface="Arial" panose="020B0604020202020204" pitchFamily="34" charset="0"/>
                <a:buChar char="•"/>
              </a:pPr>
              <a:r>
                <a:rPr lang="en-US" sz="1100" dirty="0">
                  <a:latin typeface="Bahnschrift" panose="020B0502040204020203" pitchFamily="34" charset="0"/>
                </a:rPr>
                <a:t>People with busy lifestyle </a:t>
              </a:r>
            </a:p>
            <a:p>
              <a:pPr marL="171450" indent="-171450">
                <a:buFont typeface="Arial" panose="020B0604020202020204" pitchFamily="34" charset="0"/>
                <a:buChar char="•"/>
              </a:pPr>
              <a:r>
                <a:rPr lang="en-US" sz="1100" dirty="0">
                  <a:latin typeface="Bahnschrift" panose="020B0502040204020203" pitchFamily="34" charset="0"/>
                </a:rPr>
                <a:t>Cooking newbies</a:t>
              </a:r>
            </a:p>
            <a:p>
              <a:pPr marL="171450" indent="-171450">
                <a:buFont typeface="Arial" panose="020B0604020202020204" pitchFamily="34" charset="0"/>
                <a:buChar char="•"/>
              </a:pPr>
              <a:r>
                <a:rPr lang="en-US" sz="1100" dirty="0">
                  <a:latin typeface="Bahnschrift" panose="020B0502040204020203" pitchFamily="34" charset="0"/>
                </a:rPr>
                <a:t>Restaurant lovers</a:t>
              </a:r>
            </a:p>
          </p:txBody>
        </p:sp>
        <p:sp>
          <p:nvSpPr>
            <p:cNvPr id="16" name="Textfeld 22">
              <a:extLst>
                <a:ext uri="{FF2B5EF4-FFF2-40B4-BE49-F238E27FC236}">
                  <a16:creationId xmlns="" xmlns:a16="http://schemas.microsoft.com/office/drawing/2014/main" id="{EFB44688-A2FE-6F4C-ADFB-0C30A451F1C5}"/>
                </a:ext>
              </a:extLst>
            </p:cNvPr>
            <p:cNvSpPr txBox="1"/>
            <p:nvPr/>
          </p:nvSpPr>
          <p:spPr>
            <a:xfrm>
              <a:off x="8584207" y="4529012"/>
              <a:ext cx="1645244" cy="430887"/>
            </a:xfrm>
            <a:prstGeom prst="rect">
              <a:avLst/>
            </a:prstGeom>
            <a:solidFill>
              <a:schemeClr val="bg1"/>
            </a:solidFill>
          </p:spPr>
          <p:txBody>
            <a:bodyPr wrap="square" rtlCol="0">
              <a:spAutoFit/>
            </a:bodyPr>
            <a:lstStyle/>
            <a:p>
              <a:r>
                <a:rPr lang="en-US" sz="1100" dirty="0">
                  <a:latin typeface="Bahnschrift" panose="020B0502040204020203" pitchFamily="34" charset="0"/>
                </a:rPr>
                <a:t>Cooking newbies with an affinity to IoT devices</a:t>
              </a:r>
            </a:p>
          </p:txBody>
        </p:sp>
        <p:sp>
          <p:nvSpPr>
            <p:cNvPr id="17" name="Textfeld 23">
              <a:extLst>
                <a:ext uri="{FF2B5EF4-FFF2-40B4-BE49-F238E27FC236}">
                  <a16:creationId xmlns="" xmlns:a16="http://schemas.microsoft.com/office/drawing/2014/main" id="{2E51D8A1-3584-C74E-B647-4637673AA63C}"/>
                </a:ext>
              </a:extLst>
            </p:cNvPr>
            <p:cNvSpPr txBox="1"/>
            <p:nvPr/>
          </p:nvSpPr>
          <p:spPr>
            <a:xfrm>
              <a:off x="1417387" y="5705219"/>
              <a:ext cx="3307140" cy="261610"/>
            </a:xfrm>
            <a:prstGeom prst="rect">
              <a:avLst/>
            </a:prstGeom>
            <a:solidFill>
              <a:schemeClr val="bg1"/>
            </a:solidFill>
          </p:spPr>
          <p:txBody>
            <a:bodyPr wrap="square" rtlCol="0">
              <a:spAutoFit/>
            </a:bodyPr>
            <a:lstStyle/>
            <a:p>
              <a:r>
                <a:rPr lang="en-US" sz="1100" dirty="0">
                  <a:latin typeface="Bahnschrift" panose="020B0502040204020203" pitchFamily="34" charset="0"/>
                </a:rPr>
                <a:t>Development and maintenance of app </a:t>
              </a:r>
            </a:p>
          </p:txBody>
        </p:sp>
        <p:sp>
          <p:nvSpPr>
            <p:cNvPr id="18" name="Textfeld 24">
              <a:extLst>
                <a:ext uri="{FF2B5EF4-FFF2-40B4-BE49-F238E27FC236}">
                  <a16:creationId xmlns="" xmlns:a16="http://schemas.microsoft.com/office/drawing/2014/main" id="{52577207-B982-A042-9297-BAEA8F1E40E7}"/>
                </a:ext>
              </a:extLst>
            </p:cNvPr>
            <p:cNvSpPr txBox="1"/>
            <p:nvPr/>
          </p:nvSpPr>
          <p:spPr>
            <a:xfrm>
              <a:off x="5885633" y="5694271"/>
              <a:ext cx="3307140" cy="430887"/>
            </a:xfrm>
            <a:prstGeom prst="rect">
              <a:avLst/>
            </a:prstGeom>
            <a:solidFill>
              <a:schemeClr val="bg1"/>
            </a:solidFill>
          </p:spPr>
          <p:txBody>
            <a:bodyPr wrap="square" rtlCol="0">
              <a:spAutoFit/>
            </a:bodyPr>
            <a:lstStyle/>
            <a:p>
              <a:pPr marL="171450" indent="-171450">
                <a:buFont typeface="Arial" panose="020B0604020202020204" pitchFamily="34" charset="0"/>
                <a:buChar char="•"/>
              </a:pPr>
              <a:r>
                <a:rPr lang="en-US" sz="1100">
                  <a:latin typeface="Bahnschrift" panose="020B0502040204020203" pitchFamily="34" charset="0"/>
                </a:rPr>
                <a:t>Monthly subscriptions</a:t>
              </a:r>
            </a:p>
            <a:p>
              <a:pPr marL="171450" indent="-171450">
                <a:buFont typeface="Arial" panose="020B0604020202020204" pitchFamily="34" charset="0"/>
                <a:buChar char="•"/>
              </a:pPr>
              <a:r>
                <a:rPr lang="en-US" sz="1100">
                  <a:latin typeface="Bahnschrift" panose="020B0502040204020203" pitchFamily="34" charset="0"/>
                </a:rPr>
                <a:t>Single order per meal </a:t>
              </a:r>
            </a:p>
          </p:txBody>
        </p:sp>
      </p:grpSp>
    </p:spTree>
    <p:extLst>
      <p:ext uri="{BB962C8B-B14F-4D97-AF65-F5344CB8AC3E}">
        <p14:creationId xmlns:p14="http://schemas.microsoft.com/office/powerpoint/2010/main" val="394463543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9245" y="998897"/>
            <a:ext cx="7960621" cy="495486"/>
          </a:xfrm>
        </p:spPr>
        <p:txBody>
          <a:bodyPr/>
          <a:lstStyle/>
          <a:p>
            <a:r>
              <a:rPr lang="de-DE" dirty="0" smtClean="0"/>
              <a:t>Bridging the gap – ‘Formula by Elgar Fleisch‘</a:t>
            </a:r>
            <a:endParaRPr lang="en-US" dirty="0"/>
          </a:p>
        </p:txBody>
      </p:sp>
      <p:pic>
        <p:nvPicPr>
          <p:cNvPr id="14" name="Grafik 1">
            <a:extLst>
              <a:ext uri="{FF2B5EF4-FFF2-40B4-BE49-F238E27FC236}">
                <a16:creationId xmlns="" xmlns:a16="http://schemas.microsoft.com/office/drawing/2014/main" id="{1307F706-35E8-FE45-91D3-014E07149ABF}"/>
              </a:ext>
            </a:extLst>
          </p:cNvPr>
          <p:cNvPicPr>
            <a:picLocks noChangeAspect="1"/>
          </p:cNvPicPr>
          <p:nvPr/>
        </p:nvPicPr>
        <p:blipFill>
          <a:blip r:embed="rId2"/>
          <a:stretch>
            <a:fillRect/>
          </a:stretch>
        </p:blipFill>
        <p:spPr>
          <a:xfrm>
            <a:off x="3223539" y="2453126"/>
            <a:ext cx="6373915" cy="2069327"/>
          </a:xfrm>
          <a:prstGeom prst="rect">
            <a:avLst/>
          </a:prstGeom>
        </p:spPr>
      </p:pic>
      <p:grpSp>
        <p:nvGrpSpPr>
          <p:cNvPr id="15" name="Group 14"/>
          <p:cNvGrpSpPr/>
          <p:nvPr/>
        </p:nvGrpSpPr>
        <p:grpSpPr>
          <a:xfrm>
            <a:off x="3984904" y="1713328"/>
            <a:ext cx="4366945" cy="350244"/>
            <a:chOff x="1083366" y="653100"/>
            <a:chExt cx="8681203" cy="1031014"/>
          </a:xfrm>
        </p:grpSpPr>
        <p:sp>
          <p:nvSpPr>
            <p:cNvPr id="16" name="TextBox 15"/>
            <p:cNvSpPr txBox="1"/>
            <p:nvPr/>
          </p:nvSpPr>
          <p:spPr>
            <a:xfrm>
              <a:off x="1083366" y="930101"/>
              <a:ext cx="1391478" cy="475853"/>
            </a:xfrm>
            <a:prstGeom prst="rect">
              <a:avLst/>
            </a:prstGeom>
            <a:noFill/>
          </p:spPr>
          <p:txBody>
            <a:bodyPr wrap="square" rtlCol="0">
              <a:spAutoFit/>
            </a:bodyPr>
            <a:lstStyle/>
            <a:p>
              <a:pPr algn="ctr"/>
              <a:r>
                <a:rPr lang="de-DE" sz="1200" dirty="0">
                  <a:solidFill>
                    <a:srgbClr val="C00000"/>
                  </a:solidFill>
                  <a:latin typeface="Roboto" panose="02000000000000000000" pitchFamily="2" charset="0"/>
                  <a:ea typeface="Roboto" panose="02000000000000000000" pitchFamily="2" charset="0"/>
                  <a:cs typeface="Roboto" panose="02000000000000000000" pitchFamily="2" charset="0"/>
                </a:rPr>
                <a:t>Thing</a:t>
              </a:r>
              <a:endParaRPr lang="en-US" sz="1200" dirty="0">
                <a:solidFill>
                  <a:srgbClr val="C00000"/>
                </a:solidFill>
                <a:latin typeface="Roboto" panose="02000000000000000000" pitchFamily="2" charset="0"/>
                <a:ea typeface="Roboto" panose="02000000000000000000" pitchFamily="2" charset="0"/>
                <a:cs typeface="Roboto" panose="02000000000000000000" pitchFamily="2" charset="0"/>
              </a:endParaRPr>
            </a:p>
          </p:txBody>
        </p:sp>
        <p:sp>
          <p:nvSpPr>
            <p:cNvPr id="17" name="Plus 16"/>
            <p:cNvSpPr/>
            <p:nvPr/>
          </p:nvSpPr>
          <p:spPr>
            <a:xfrm>
              <a:off x="2529508" y="974970"/>
              <a:ext cx="347870" cy="371925"/>
            </a:xfrm>
            <a:prstGeom prst="mathPlus">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8" name="TextBox 17"/>
            <p:cNvSpPr txBox="1"/>
            <p:nvPr/>
          </p:nvSpPr>
          <p:spPr>
            <a:xfrm>
              <a:off x="2932042" y="930101"/>
              <a:ext cx="1391478" cy="475853"/>
            </a:xfrm>
            <a:prstGeom prst="rect">
              <a:avLst/>
            </a:prstGeom>
            <a:noFill/>
          </p:spPr>
          <p:txBody>
            <a:bodyPr wrap="square" rtlCol="0">
              <a:spAutoFit/>
            </a:bodyPr>
            <a:lstStyle/>
            <a:p>
              <a:pPr algn="ctr"/>
              <a:r>
                <a:rPr lang="de-DE" sz="1200" dirty="0">
                  <a:solidFill>
                    <a:srgbClr val="C00000"/>
                  </a:solidFill>
                  <a:latin typeface="Roboto" panose="02000000000000000000" pitchFamily="2" charset="0"/>
                  <a:ea typeface="Roboto" panose="02000000000000000000" pitchFamily="2" charset="0"/>
                  <a:cs typeface="Roboto" panose="02000000000000000000" pitchFamily="2" charset="0"/>
                </a:rPr>
                <a:t>IT</a:t>
              </a:r>
              <a:endParaRPr lang="en-US" sz="1200" dirty="0">
                <a:solidFill>
                  <a:srgbClr val="C00000"/>
                </a:solidFill>
                <a:latin typeface="Roboto" panose="02000000000000000000" pitchFamily="2" charset="0"/>
                <a:ea typeface="Roboto" panose="02000000000000000000" pitchFamily="2" charset="0"/>
                <a:cs typeface="Roboto" panose="02000000000000000000" pitchFamily="2" charset="0"/>
              </a:endParaRPr>
            </a:p>
          </p:txBody>
        </p:sp>
        <p:sp>
          <p:nvSpPr>
            <p:cNvPr id="19" name="Plus 18"/>
            <p:cNvSpPr/>
            <p:nvPr/>
          </p:nvSpPr>
          <p:spPr>
            <a:xfrm>
              <a:off x="7502387" y="974970"/>
              <a:ext cx="347870" cy="371925"/>
            </a:xfrm>
            <a:prstGeom prst="mathPlus">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0" name="Equal 19"/>
            <p:cNvSpPr/>
            <p:nvPr/>
          </p:nvSpPr>
          <p:spPr>
            <a:xfrm>
              <a:off x="5482574" y="974970"/>
              <a:ext cx="573671" cy="371925"/>
            </a:xfrm>
            <a:prstGeom prst="mathEqual">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1" name="TextBox 20"/>
            <p:cNvSpPr txBox="1"/>
            <p:nvPr/>
          </p:nvSpPr>
          <p:spPr>
            <a:xfrm>
              <a:off x="6000436" y="653100"/>
              <a:ext cx="1391478" cy="1031014"/>
            </a:xfrm>
            <a:prstGeom prst="rect">
              <a:avLst/>
            </a:prstGeom>
            <a:noFill/>
          </p:spPr>
          <p:txBody>
            <a:bodyPr wrap="square" rtlCol="0">
              <a:spAutoFit/>
            </a:bodyPr>
            <a:lstStyle/>
            <a:p>
              <a:pPr algn="ctr"/>
              <a:r>
                <a:rPr lang="de-DE" sz="1100" dirty="0">
                  <a:solidFill>
                    <a:srgbClr val="C00000"/>
                  </a:solidFill>
                  <a:latin typeface="Roboto" panose="02000000000000000000" pitchFamily="2" charset="0"/>
                  <a:ea typeface="Roboto" panose="02000000000000000000" pitchFamily="2" charset="0"/>
                  <a:cs typeface="Roboto" panose="02000000000000000000" pitchFamily="2" charset="0"/>
                </a:rPr>
                <a:t>Thing-based function</a:t>
              </a:r>
              <a:endParaRPr lang="en-US" sz="1100" dirty="0">
                <a:solidFill>
                  <a:srgbClr val="C00000"/>
                </a:solidFill>
                <a:latin typeface="Roboto" panose="02000000000000000000" pitchFamily="2" charset="0"/>
                <a:ea typeface="Roboto" panose="02000000000000000000" pitchFamily="2" charset="0"/>
                <a:cs typeface="Roboto" panose="02000000000000000000" pitchFamily="2" charset="0"/>
              </a:endParaRPr>
            </a:p>
          </p:txBody>
        </p:sp>
        <p:sp>
          <p:nvSpPr>
            <p:cNvPr id="22" name="TextBox 21"/>
            <p:cNvSpPr txBox="1"/>
            <p:nvPr/>
          </p:nvSpPr>
          <p:spPr>
            <a:xfrm>
              <a:off x="8373091" y="806988"/>
              <a:ext cx="1391478" cy="740215"/>
            </a:xfrm>
            <a:prstGeom prst="rect">
              <a:avLst/>
            </a:prstGeom>
            <a:noFill/>
          </p:spPr>
          <p:txBody>
            <a:bodyPr wrap="square" rtlCol="0">
              <a:spAutoFit/>
            </a:bodyPr>
            <a:lstStyle/>
            <a:p>
              <a:pPr algn="ctr"/>
              <a:r>
                <a:rPr lang="de-DE" sz="1100" dirty="0">
                  <a:solidFill>
                    <a:srgbClr val="C00000"/>
                  </a:solidFill>
                  <a:latin typeface="Roboto" panose="02000000000000000000" pitchFamily="2" charset="0"/>
                  <a:ea typeface="Roboto" panose="02000000000000000000" pitchFamily="2" charset="0"/>
                  <a:cs typeface="Roboto" panose="02000000000000000000" pitchFamily="2" charset="0"/>
                </a:rPr>
                <a:t>IT-based service</a:t>
              </a:r>
              <a:endParaRPr lang="en-US" sz="1100" dirty="0">
                <a:solidFill>
                  <a:srgbClr val="C00000"/>
                </a:solidFill>
                <a:latin typeface="Roboto" panose="02000000000000000000" pitchFamily="2" charset="0"/>
                <a:ea typeface="Roboto" panose="02000000000000000000" pitchFamily="2" charset="0"/>
                <a:cs typeface="Roboto" panose="02000000000000000000" pitchFamily="2" charset="0"/>
              </a:endParaRPr>
            </a:p>
          </p:txBody>
        </p:sp>
      </p:grpSp>
      <p:pic>
        <p:nvPicPr>
          <p:cNvPr id="23" name="Grafik 7">
            <a:extLst>
              <a:ext uri="{FF2B5EF4-FFF2-40B4-BE49-F238E27FC236}">
                <a16:creationId xmlns="" xmlns:a16="http://schemas.microsoft.com/office/drawing/2014/main" id="{E78FBF61-2F40-9943-8E9F-AEC3C9BD60D7}"/>
              </a:ext>
            </a:extLst>
          </p:cNvPr>
          <p:cNvPicPr>
            <a:picLocks noChangeAspect="1"/>
          </p:cNvPicPr>
          <p:nvPr/>
        </p:nvPicPr>
        <p:blipFill>
          <a:blip r:embed="rId3"/>
          <a:stretch>
            <a:fillRect/>
          </a:stretch>
        </p:blipFill>
        <p:spPr>
          <a:xfrm>
            <a:off x="1402372" y="4366702"/>
            <a:ext cx="9359898" cy="1916928"/>
          </a:xfrm>
          <a:prstGeom prst="rect">
            <a:avLst/>
          </a:prstGeom>
        </p:spPr>
      </p:pic>
    </p:spTree>
    <p:extLst>
      <p:ext uri="{BB962C8B-B14F-4D97-AF65-F5344CB8AC3E}">
        <p14:creationId xmlns:p14="http://schemas.microsoft.com/office/powerpoint/2010/main" val="126246758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9246" y="998897"/>
            <a:ext cx="10844579" cy="495486"/>
          </a:xfrm>
        </p:spPr>
        <p:txBody>
          <a:bodyPr/>
          <a:lstStyle/>
          <a:p>
            <a:r>
              <a:rPr lang="de-DE" dirty="0" smtClean="0"/>
              <a:t>Key elements, media breaks and their elimination</a:t>
            </a:r>
            <a:endParaRPr lang="en-US" dirty="0"/>
          </a:p>
        </p:txBody>
      </p:sp>
      <p:grpSp>
        <p:nvGrpSpPr>
          <p:cNvPr id="3" name="Group 2"/>
          <p:cNvGrpSpPr/>
          <p:nvPr/>
        </p:nvGrpSpPr>
        <p:grpSpPr>
          <a:xfrm>
            <a:off x="6719832" y="2702510"/>
            <a:ext cx="1986531" cy="3503678"/>
            <a:chOff x="981644" y="1044885"/>
            <a:chExt cx="2405396" cy="4039103"/>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8704" y="1442135"/>
              <a:ext cx="1682731" cy="3641853"/>
            </a:xfrm>
            <a:prstGeom prst="rect">
              <a:avLst/>
            </a:prstGeom>
          </p:spPr>
        </p:pic>
        <p:pic>
          <p:nvPicPr>
            <p:cNvPr id="5" name="Picture 4"/>
            <p:cNvPicPr>
              <a:picLocks noChangeAspect="1"/>
            </p:cNvPicPr>
            <p:nvPr/>
          </p:nvPicPr>
          <p:blipFill>
            <a:blip r:embed="rId3">
              <a:clrChange>
                <a:clrFrom>
                  <a:srgbClr val="F8FAFB"/>
                </a:clrFrom>
                <a:clrTo>
                  <a:srgbClr val="F8FAFB">
                    <a:alpha val="0"/>
                  </a:srgbClr>
                </a:clrTo>
              </a:clrChange>
              <a:biLevel thresh="25000"/>
            </a:blip>
            <a:stretch>
              <a:fillRect/>
            </a:stretch>
          </p:blipFill>
          <p:spPr>
            <a:xfrm rot="21046709">
              <a:off x="981644" y="1044885"/>
              <a:ext cx="713961" cy="794499"/>
            </a:xfrm>
            <a:prstGeom prst="rect">
              <a:avLst/>
            </a:prstGeom>
          </p:spPr>
        </p:pic>
        <p:pic>
          <p:nvPicPr>
            <p:cNvPr id="6" name="Picture 5"/>
            <p:cNvPicPr>
              <a:picLocks noChangeAspect="1"/>
            </p:cNvPicPr>
            <p:nvPr/>
          </p:nvPicPr>
          <p:blipFill>
            <a:blip r:embed="rId4">
              <a:clrChange>
                <a:clrFrom>
                  <a:srgbClr val="F8FAFB"/>
                </a:clrFrom>
                <a:clrTo>
                  <a:srgbClr val="F8FAFB">
                    <a:alpha val="0"/>
                  </a:srgbClr>
                </a:clrTo>
              </a:clrChange>
            </a:blip>
            <a:stretch>
              <a:fillRect/>
            </a:stretch>
          </p:blipFill>
          <p:spPr>
            <a:xfrm rot="494298">
              <a:off x="2639655" y="1100145"/>
              <a:ext cx="747385" cy="739239"/>
            </a:xfrm>
            <a:prstGeom prst="rect">
              <a:avLst/>
            </a:prstGeom>
          </p:spPr>
        </p:pic>
      </p:grpSp>
      <p:grpSp>
        <p:nvGrpSpPr>
          <p:cNvPr id="7" name="Group 6"/>
          <p:cNvGrpSpPr/>
          <p:nvPr/>
        </p:nvGrpSpPr>
        <p:grpSpPr>
          <a:xfrm>
            <a:off x="3925359" y="2693041"/>
            <a:ext cx="1711552" cy="3522193"/>
            <a:chOff x="9438569" y="2002140"/>
            <a:chExt cx="2072437" cy="4060447"/>
          </a:xfrm>
        </p:grpSpPr>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38569" y="2346157"/>
              <a:ext cx="1717190" cy="3716430"/>
            </a:xfrm>
            <a:prstGeom prst="rect">
              <a:avLst/>
            </a:prstGeom>
          </p:spPr>
        </p:pic>
        <p:pic>
          <p:nvPicPr>
            <p:cNvPr id="9" name="Picture 8"/>
            <p:cNvPicPr>
              <a:picLocks noChangeAspect="1"/>
            </p:cNvPicPr>
            <p:nvPr/>
          </p:nvPicPr>
          <p:blipFill>
            <a:blip r:embed="rId6">
              <a:clrChange>
                <a:clrFrom>
                  <a:srgbClr val="F8FAFB"/>
                </a:clrFrom>
                <a:clrTo>
                  <a:srgbClr val="F8FAFB">
                    <a:alpha val="0"/>
                  </a:srgbClr>
                </a:clrTo>
              </a:clrChange>
            </a:blip>
            <a:stretch>
              <a:fillRect/>
            </a:stretch>
          </p:blipFill>
          <p:spPr>
            <a:xfrm rot="20664075">
              <a:off x="10791429" y="2002140"/>
              <a:ext cx="719577" cy="688034"/>
            </a:xfrm>
            <a:prstGeom prst="rect">
              <a:avLst/>
            </a:prstGeom>
          </p:spPr>
        </p:pic>
      </p:grpSp>
      <p:grpSp>
        <p:nvGrpSpPr>
          <p:cNvPr id="10" name="Group 9"/>
          <p:cNvGrpSpPr/>
          <p:nvPr/>
        </p:nvGrpSpPr>
        <p:grpSpPr>
          <a:xfrm>
            <a:off x="829958" y="2652435"/>
            <a:ext cx="2043668" cy="3559563"/>
            <a:chOff x="7068342" y="663667"/>
            <a:chExt cx="2474580" cy="4103528"/>
          </a:xfrm>
        </p:grpSpPr>
        <p:pic>
          <p:nvPicPr>
            <p:cNvPr id="11" name="Grafik 4">
              <a:extLst>
                <a:ext uri="{FF2B5EF4-FFF2-40B4-BE49-F238E27FC236}">
                  <a16:creationId xmlns="" xmlns:a16="http://schemas.microsoft.com/office/drawing/2014/main" id="{19758C6C-720D-0046-8642-A3455A9C3832}"/>
                </a:ext>
              </a:extLst>
            </p:cNvPr>
            <p:cNvPicPr>
              <a:picLocks noChangeAspect="1"/>
            </p:cNvPicPr>
            <p:nvPr/>
          </p:nvPicPr>
          <p:blipFill>
            <a:blip r:embed="rId7"/>
            <a:stretch>
              <a:fillRect/>
            </a:stretch>
          </p:blipFill>
          <p:spPr>
            <a:xfrm>
              <a:off x="7394031" y="1050765"/>
              <a:ext cx="1718849" cy="3716430"/>
            </a:xfrm>
            <a:prstGeom prst="rect">
              <a:avLst/>
            </a:prstGeom>
          </p:spPr>
        </p:pic>
        <p:pic>
          <p:nvPicPr>
            <p:cNvPr id="12" name="Picture 11"/>
            <p:cNvPicPr>
              <a:picLocks noChangeAspect="1"/>
            </p:cNvPicPr>
            <p:nvPr/>
          </p:nvPicPr>
          <p:blipFill>
            <a:blip r:embed="rId8">
              <a:clrChange>
                <a:clrFrom>
                  <a:srgbClr val="F8FAFB"/>
                </a:clrFrom>
                <a:clrTo>
                  <a:srgbClr val="F8FAFB">
                    <a:alpha val="0"/>
                  </a:srgbClr>
                </a:clrTo>
              </a:clrChange>
            </a:blip>
            <a:stretch>
              <a:fillRect/>
            </a:stretch>
          </p:blipFill>
          <p:spPr>
            <a:xfrm rot="579300">
              <a:off x="8890858" y="663667"/>
              <a:ext cx="652064" cy="774197"/>
            </a:xfrm>
            <a:prstGeom prst="rect">
              <a:avLst/>
            </a:prstGeom>
          </p:spPr>
        </p:pic>
        <p:pic>
          <p:nvPicPr>
            <p:cNvPr id="13" name="Picture 12"/>
            <p:cNvPicPr>
              <a:picLocks noChangeAspect="1"/>
            </p:cNvPicPr>
            <p:nvPr/>
          </p:nvPicPr>
          <p:blipFill>
            <a:blip r:embed="rId9">
              <a:clrChange>
                <a:clrFrom>
                  <a:srgbClr val="F8FAFB"/>
                </a:clrFrom>
                <a:clrTo>
                  <a:srgbClr val="F8FAFB">
                    <a:alpha val="0"/>
                  </a:srgbClr>
                </a:clrTo>
              </a:clrChange>
            </a:blip>
            <a:stretch>
              <a:fillRect/>
            </a:stretch>
          </p:blipFill>
          <p:spPr>
            <a:xfrm>
              <a:off x="7068342" y="759294"/>
              <a:ext cx="590926" cy="582941"/>
            </a:xfrm>
            <a:prstGeom prst="rect">
              <a:avLst/>
            </a:prstGeom>
          </p:spPr>
        </p:pic>
      </p:grpSp>
      <p:grpSp>
        <p:nvGrpSpPr>
          <p:cNvPr id="14" name="Group 13"/>
          <p:cNvGrpSpPr/>
          <p:nvPr/>
        </p:nvGrpSpPr>
        <p:grpSpPr>
          <a:xfrm>
            <a:off x="9683348" y="2677237"/>
            <a:ext cx="1929991" cy="3537997"/>
            <a:chOff x="6843325" y="580188"/>
            <a:chExt cx="3219108" cy="5787679"/>
          </a:xfrm>
        </p:grpSpPr>
        <p:pic>
          <p:nvPicPr>
            <p:cNvPr id="15" name="Picture 1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339381" y="1116201"/>
              <a:ext cx="2426551" cy="5251666"/>
            </a:xfrm>
            <a:prstGeom prst="rect">
              <a:avLst/>
            </a:prstGeom>
          </p:spPr>
        </p:pic>
        <p:pic>
          <p:nvPicPr>
            <p:cNvPr id="16" name="Picture 15"/>
            <p:cNvPicPr>
              <a:picLocks noChangeAspect="1"/>
            </p:cNvPicPr>
            <p:nvPr/>
          </p:nvPicPr>
          <p:blipFill>
            <a:blip r:embed="rId11">
              <a:clrChange>
                <a:clrFrom>
                  <a:srgbClr val="F8FAFB"/>
                </a:clrFrom>
                <a:clrTo>
                  <a:srgbClr val="F8FAFB">
                    <a:alpha val="0"/>
                  </a:srgbClr>
                </a:clrTo>
              </a:clrChange>
            </a:blip>
            <a:stretch>
              <a:fillRect/>
            </a:stretch>
          </p:blipFill>
          <p:spPr>
            <a:xfrm rot="542445">
              <a:off x="9469427" y="580188"/>
              <a:ext cx="593006" cy="824753"/>
            </a:xfrm>
            <a:prstGeom prst="rect">
              <a:avLst/>
            </a:prstGeom>
          </p:spPr>
        </p:pic>
        <p:pic>
          <p:nvPicPr>
            <p:cNvPr id="17" name="Picture 16"/>
            <p:cNvPicPr>
              <a:picLocks noChangeAspect="1"/>
            </p:cNvPicPr>
            <p:nvPr/>
          </p:nvPicPr>
          <p:blipFill>
            <a:blip r:embed="rId12">
              <a:clrChange>
                <a:clrFrom>
                  <a:srgbClr val="F8FAFB"/>
                </a:clrFrom>
                <a:clrTo>
                  <a:srgbClr val="F8FAFB">
                    <a:alpha val="0"/>
                  </a:srgbClr>
                </a:clrTo>
              </a:clrChange>
            </a:blip>
            <a:stretch>
              <a:fillRect/>
            </a:stretch>
          </p:blipFill>
          <p:spPr>
            <a:xfrm rot="21036880">
              <a:off x="6843325" y="641656"/>
              <a:ext cx="992107" cy="949088"/>
            </a:xfrm>
            <a:prstGeom prst="rect">
              <a:avLst/>
            </a:prstGeom>
          </p:spPr>
        </p:pic>
      </p:grpSp>
      <p:sp>
        <p:nvSpPr>
          <p:cNvPr id="19" name="Down Arrow 18"/>
          <p:cNvSpPr/>
          <p:nvPr/>
        </p:nvSpPr>
        <p:spPr>
          <a:xfrm>
            <a:off x="1708117" y="2434266"/>
            <a:ext cx="256032" cy="275265"/>
          </a:xfrm>
          <a:prstGeom prst="downArrow">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Google Shape;328;p2"/>
          <p:cNvSpPr/>
          <p:nvPr/>
        </p:nvSpPr>
        <p:spPr>
          <a:xfrm>
            <a:off x="3791590" y="1697690"/>
            <a:ext cx="1979090" cy="527426"/>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pPr marL="0" marR="0" lvl="0" indent="0" algn="ctr" rtl="0">
              <a:lnSpc>
                <a:spcPct val="100000"/>
              </a:lnSpc>
              <a:spcBef>
                <a:spcPts val="0"/>
              </a:spcBef>
              <a:spcAft>
                <a:spcPts val="0"/>
              </a:spcAft>
              <a:buNone/>
            </a:pPr>
            <a:r>
              <a:rPr lang="de-DE" sz="1200"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Taking orders with a physical notebook</a:t>
            </a:r>
            <a:endParaRPr sz="12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endParaRPr>
          </a:p>
        </p:txBody>
      </p:sp>
      <p:sp>
        <p:nvSpPr>
          <p:cNvPr id="21" name="Down Arrow 20"/>
          <p:cNvSpPr/>
          <p:nvPr/>
        </p:nvSpPr>
        <p:spPr>
          <a:xfrm>
            <a:off x="4645623" y="2434266"/>
            <a:ext cx="256032" cy="275265"/>
          </a:xfrm>
          <a:prstGeom prst="downArrow">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Down Arrow 21"/>
          <p:cNvSpPr/>
          <p:nvPr/>
        </p:nvSpPr>
        <p:spPr>
          <a:xfrm>
            <a:off x="7583129" y="2434266"/>
            <a:ext cx="256032" cy="275265"/>
          </a:xfrm>
          <a:prstGeom prst="downArrow">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Down Arrow 22"/>
          <p:cNvSpPr/>
          <p:nvPr/>
        </p:nvSpPr>
        <p:spPr>
          <a:xfrm>
            <a:off x="10520634" y="2434266"/>
            <a:ext cx="256032" cy="275265"/>
          </a:xfrm>
          <a:prstGeom prst="downArrow">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oogle Shape;328;p2"/>
          <p:cNvSpPr/>
          <p:nvPr/>
        </p:nvSpPr>
        <p:spPr>
          <a:xfrm>
            <a:off x="9659105" y="1697690"/>
            <a:ext cx="1979090" cy="527426"/>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pPr marL="0" marR="0" lvl="0" indent="0" algn="ctr" rtl="0">
              <a:lnSpc>
                <a:spcPct val="100000"/>
              </a:lnSpc>
              <a:spcBef>
                <a:spcPts val="0"/>
              </a:spcBef>
              <a:spcAft>
                <a:spcPts val="0"/>
              </a:spcAft>
              <a:buNone/>
            </a:pPr>
            <a:r>
              <a:rPr lang="de-DE" sz="1200"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Manual scanning of the NFC tag to adopt settings</a:t>
            </a:r>
            <a:endParaRPr sz="12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endParaRPr>
          </a:p>
        </p:txBody>
      </p:sp>
      <p:grpSp>
        <p:nvGrpSpPr>
          <p:cNvPr id="31" name="Group 30"/>
          <p:cNvGrpSpPr/>
          <p:nvPr/>
        </p:nvGrpSpPr>
        <p:grpSpPr>
          <a:xfrm>
            <a:off x="702013" y="1697690"/>
            <a:ext cx="2290728" cy="527426"/>
            <a:chOff x="702013" y="1691452"/>
            <a:chExt cx="2290728" cy="527426"/>
          </a:xfrm>
        </p:grpSpPr>
        <p:sp>
          <p:nvSpPr>
            <p:cNvPr id="26" name="Google Shape;328;p2"/>
            <p:cNvSpPr/>
            <p:nvPr/>
          </p:nvSpPr>
          <p:spPr>
            <a:xfrm>
              <a:off x="1860291" y="1692402"/>
              <a:ext cx="1132450" cy="526476"/>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pPr marL="0" marR="0" lvl="0" indent="0" algn="ctr" rtl="0">
                <a:lnSpc>
                  <a:spcPct val="100000"/>
                </a:lnSpc>
                <a:spcBef>
                  <a:spcPts val="0"/>
                </a:spcBef>
                <a:spcAft>
                  <a:spcPts val="0"/>
                </a:spcAft>
                <a:buNone/>
              </a:pPr>
              <a:r>
                <a:rPr lang="de-DE" sz="1000"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Ordering food with a physical menu</a:t>
              </a:r>
              <a:endParaRPr sz="10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endParaRPr>
            </a:p>
          </p:txBody>
        </p:sp>
        <p:sp>
          <p:nvSpPr>
            <p:cNvPr id="27" name="Google Shape;328;p2"/>
            <p:cNvSpPr/>
            <p:nvPr/>
          </p:nvSpPr>
          <p:spPr>
            <a:xfrm>
              <a:off x="702013" y="1691452"/>
              <a:ext cx="1136129" cy="527426"/>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pPr marL="0" marR="0" lvl="0" indent="0" algn="ctr" rtl="0">
                <a:lnSpc>
                  <a:spcPct val="100000"/>
                </a:lnSpc>
                <a:spcBef>
                  <a:spcPts val="0"/>
                </a:spcBef>
                <a:spcAft>
                  <a:spcPts val="0"/>
                </a:spcAft>
                <a:buNone/>
              </a:pPr>
              <a:r>
                <a:rPr lang="de-DE" sz="1000"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Making table booking by phone</a:t>
              </a:r>
              <a:endParaRPr sz="10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endParaRPr>
            </a:p>
          </p:txBody>
        </p:sp>
      </p:grpSp>
      <p:grpSp>
        <p:nvGrpSpPr>
          <p:cNvPr id="30" name="Group 29"/>
          <p:cNvGrpSpPr/>
          <p:nvPr/>
        </p:nvGrpSpPr>
        <p:grpSpPr>
          <a:xfrm>
            <a:off x="6569529" y="1697690"/>
            <a:ext cx="2290728" cy="527426"/>
            <a:chOff x="6393045" y="1697690"/>
            <a:chExt cx="2290728" cy="527426"/>
          </a:xfrm>
        </p:grpSpPr>
        <p:sp>
          <p:nvSpPr>
            <p:cNvPr id="28" name="Google Shape;328;p2"/>
            <p:cNvSpPr/>
            <p:nvPr/>
          </p:nvSpPr>
          <p:spPr>
            <a:xfrm>
              <a:off x="7551323" y="1698640"/>
              <a:ext cx="1132450" cy="526476"/>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pPr marL="0" marR="0" lvl="0" indent="0" algn="ctr" rtl="0">
                <a:lnSpc>
                  <a:spcPct val="100000"/>
                </a:lnSpc>
                <a:spcBef>
                  <a:spcPts val="0"/>
                </a:spcBef>
                <a:spcAft>
                  <a:spcPts val="0"/>
                </a:spcAft>
                <a:buNone/>
              </a:pPr>
              <a:r>
                <a:rPr lang="de-DE" sz="1000"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Paying the bill</a:t>
              </a:r>
              <a:endParaRPr sz="10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endParaRPr>
            </a:p>
          </p:txBody>
        </p:sp>
        <p:sp>
          <p:nvSpPr>
            <p:cNvPr id="29" name="Google Shape;328;p2"/>
            <p:cNvSpPr/>
            <p:nvPr/>
          </p:nvSpPr>
          <p:spPr>
            <a:xfrm>
              <a:off x="6393045" y="1697690"/>
              <a:ext cx="1136129" cy="527426"/>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pPr lvl="0" algn="ctr"/>
              <a:r>
                <a:rPr lang="de-DE" sz="10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Preparing the table bill</a:t>
              </a:r>
            </a:p>
          </p:txBody>
        </p:sp>
      </p:grpSp>
    </p:spTree>
    <p:extLst>
      <p:ext uri="{BB962C8B-B14F-4D97-AF65-F5344CB8AC3E}">
        <p14:creationId xmlns:p14="http://schemas.microsoft.com/office/powerpoint/2010/main" val="300719944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3000" fill="hold"/>
                                        <p:tgtEl>
                                          <p:spTgt spid="10"/>
                                        </p:tgtEl>
                                        <p:attrNameLst>
                                          <p:attrName>ppt_x</p:attrName>
                                        </p:attrNameLst>
                                      </p:cBhvr>
                                      <p:tavLst>
                                        <p:tav tm="0">
                                          <p:val>
                                            <p:strVal val="#ppt_x"/>
                                          </p:val>
                                        </p:tav>
                                        <p:tav tm="100000">
                                          <p:val>
                                            <p:strVal val="#ppt_x"/>
                                          </p:val>
                                        </p:tav>
                                      </p:tavLst>
                                    </p:anim>
                                    <p:anim calcmode="lin" valueType="num">
                                      <p:cBhvr additive="base">
                                        <p:cTn id="8" dur="3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90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3000" fill="hold"/>
                                        <p:tgtEl>
                                          <p:spTgt spid="7"/>
                                        </p:tgtEl>
                                        <p:attrNameLst>
                                          <p:attrName>ppt_x</p:attrName>
                                        </p:attrNameLst>
                                      </p:cBhvr>
                                      <p:tavLst>
                                        <p:tav tm="0">
                                          <p:val>
                                            <p:strVal val="#ppt_x"/>
                                          </p:val>
                                        </p:tav>
                                        <p:tav tm="100000">
                                          <p:val>
                                            <p:strVal val="#ppt_x"/>
                                          </p:val>
                                        </p:tav>
                                      </p:tavLst>
                                    </p:anim>
                                    <p:anim calcmode="lin" valueType="num">
                                      <p:cBhvr additive="base">
                                        <p:cTn id="12" dur="3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130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3000" fill="hold"/>
                                        <p:tgtEl>
                                          <p:spTgt spid="3"/>
                                        </p:tgtEl>
                                        <p:attrNameLst>
                                          <p:attrName>ppt_x</p:attrName>
                                        </p:attrNameLst>
                                      </p:cBhvr>
                                      <p:tavLst>
                                        <p:tav tm="0">
                                          <p:val>
                                            <p:strVal val="#ppt_x"/>
                                          </p:val>
                                        </p:tav>
                                        <p:tav tm="100000">
                                          <p:val>
                                            <p:strVal val="#ppt_x"/>
                                          </p:val>
                                        </p:tav>
                                      </p:tavLst>
                                    </p:anim>
                                    <p:anim calcmode="lin" valueType="num">
                                      <p:cBhvr additive="base">
                                        <p:cTn id="16" dur="30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1100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2000" fill="hold"/>
                                        <p:tgtEl>
                                          <p:spTgt spid="14"/>
                                        </p:tgtEl>
                                        <p:attrNameLst>
                                          <p:attrName>ppt_x</p:attrName>
                                        </p:attrNameLst>
                                      </p:cBhvr>
                                      <p:tavLst>
                                        <p:tav tm="0">
                                          <p:val>
                                            <p:strVal val="#ppt_x"/>
                                          </p:val>
                                        </p:tav>
                                        <p:tav tm="100000">
                                          <p:val>
                                            <p:strVal val="#ppt_x"/>
                                          </p:val>
                                        </p:tav>
                                      </p:tavLst>
                                    </p:anim>
                                    <p:anim calcmode="lin" valueType="num">
                                      <p:cBhvr additive="base">
                                        <p:cTn id="20" dur="2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Test Set-up Iteration 1</a:t>
            </a:r>
            <a:endParaRPr lang="en-US" dirty="0"/>
          </a:p>
        </p:txBody>
      </p:sp>
      <p:pic>
        <p:nvPicPr>
          <p:cNvPr id="5" name="Picture 4"/>
          <p:cNvPicPr>
            <a:picLocks noChangeAspect="1"/>
          </p:cNvPicPr>
          <p:nvPr/>
        </p:nvPicPr>
        <p:blipFill>
          <a:blip r:embed="rId2"/>
          <a:stretch>
            <a:fillRect/>
          </a:stretch>
        </p:blipFill>
        <p:spPr>
          <a:xfrm>
            <a:off x="3057343" y="1494383"/>
            <a:ext cx="6148752" cy="1926560"/>
          </a:xfrm>
          <a:prstGeom prst="rect">
            <a:avLst/>
          </a:prstGeom>
        </p:spPr>
      </p:pic>
      <p:pic>
        <p:nvPicPr>
          <p:cNvPr id="4" name="Picture 3"/>
          <p:cNvPicPr>
            <a:picLocks noChangeAspect="1"/>
          </p:cNvPicPr>
          <p:nvPr/>
        </p:nvPicPr>
        <p:blipFill>
          <a:blip r:embed="rId3"/>
          <a:stretch>
            <a:fillRect/>
          </a:stretch>
        </p:blipFill>
        <p:spPr>
          <a:xfrm rot="16200000">
            <a:off x="5060156" y="1280350"/>
            <a:ext cx="2143125" cy="6619875"/>
          </a:xfrm>
          <a:prstGeom prst="rect">
            <a:avLst/>
          </a:prstGeom>
        </p:spPr>
      </p:pic>
    </p:spTree>
    <p:extLst>
      <p:ext uri="{BB962C8B-B14F-4D97-AF65-F5344CB8AC3E}">
        <p14:creationId xmlns:p14="http://schemas.microsoft.com/office/powerpoint/2010/main" val="269728731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9246" y="998897"/>
            <a:ext cx="7987493" cy="495486"/>
          </a:xfrm>
        </p:spPr>
        <p:txBody>
          <a:bodyPr/>
          <a:lstStyle/>
          <a:p>
            <a:r>
              <a:rPr lang="de-DE" dirty="0" smtClean="0"/>
              <a:t>Lessons Learned (Evaluation Iteration 1)</a:t>
            </a:r>
            <a:endParaRPr lang="en-US" dirty="0"/>
          </a:p>
        </p:txBody>
      </p:sp>
      <p:sp>
        <p:nvSpPr>
          <p:cNvPr id="5" name="Google Shape;328;p2"/>
          <p:cNvSpPr/>
          <p:nvPr/>
        </p:nvSpPr>
        <p:spPr>
          <a:xfrm>
            <a:off x="709614" y="3176561"/>
            <a:ext cx="5129712" cy="1155753"/>
          </a:xfrm>
          <a:prstGeom prst="rect">
            <a:avLst/>
          </a:prstGeom>
          <a:noFill/>
          <a:ln w="76200" cap="flat" cmpd="sng">
            <a:solidFill>
              <a:srgbClr val="707173"/>
            </a:solidFill>
            <a:prstDash val="solid"/>
            <a:miter lim="800000"/>
            <a:headEnd type="none" w="sm" len="sm"/>
            <a:tailEnd type="none" w="sm" len="sm"/>
          </a:ln>
        </p:spPr>
        <p:txBody>
          <a:bodyPr spcFirstLastPara="1" wrap="square" lIns="216000" tIns="45700" rIns="91425" bIns="45700" anchor="ctr" anchorCtr="0">
            <a:noAutofit/>
          </a:bodyPr>
          <a:lstStyle/>
          <a:p>
            <a:r>
              <a:rPr lang="de-DE"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rPr>
              <a:t>Design Principles</a:t>
            </a:r>
            <a:endParaRPr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endParaRPr>
          </a:p>
        </p:txBody>
      </p:sp>
      <p:sp>
        <p:nvSpPr>
          <p:cNvPr id="6" name="Google Shape;328;p2"/>
          <p:cNvSpPr/>
          <p:nvPr/>
        </p:nvSpPr>
        <p:spPr>
          <a:xfrm>
            <a:off x="709614" y="4656084"/>
            <a:ext cx="5129712" cy="1155753"/>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r>
              <a:rPr lang="de-DE" sz="2000"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rPr>
              <a:t>Media Breaks</a:t>
            </a:r>
            <a:endParaRPr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endParaRPr>
          </a:p>
        </p:txBody>
      </p:sp>
      <p:sp>
        <p:nvSpPr>
          <p:cNvPr id="7" name="Google Shape;328;p2"/>
          <p:cNvSpPr/>
          <p:nvPr/>
        </p:nvSpPr>
        <p:spPr>
          <a:xfrm>
            <a:off x="709614" y="1697038"/>
            <a:ext cx="5129712" cy="1155753"/>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pPr marL="0" marR="0" lvl="0" indent="0" algn="l" rtl="0">
              <a:lnSpc>
                <a:spcPct val="100000"/>
              </a:lnSpc>
              <a:spcBef>
                <a:spcPts val="0"/>
              </a:spcBef>
              <a:spcAft>
                <a:spcPts val="0"/>
              </a:spcAft>
              <a:buNone/>
            </a:pPr>
            <a:r>
              <a:rPr lang="de-DE"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Validation of </a:t>
            </a:r>
            <a:r>
              <a:rPr lang="de-DE" sz="2000"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Hypothesis</a:t>
            </a:r>
            <a:endParaRPr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endParaRPr>
          </a:p>
        </p:txBody>
      </p:sp>
      <p:sp>
        <p:nvSpPr>
          <p:cNvPr id="8" name="Isosceles Triangle 7"/>
          <p:cNvSpPr/>
          <p:nvPr/>
        </p:nvSpPr>
        <p:spPr>
          <a:xfrm rot="5400000">
            <a:off x="4150783" y="3577864"/>
            <a:ext cx="4114800" cy="353150"/>
          </a:xfrm>
          <a:prstGeom prst="triangle">
            <a:avLst/>
          </a:prstGeom>
          <a:solidFill>
            <a:srgbClr val="A6A6A6"/>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Google Shape;328;p2"/>
          <p:cNvSpPr/>
          <p:nvPr/>
        </p:nvSpPr>
        <p:spPr>
          <a:xfrm>
            <a:off x="6513095" y="2619395"/>
            <a:ext cx="5129712" cy="2270083"/>
          </a:xfrm>
          <a:prstGeom prst="rect">
            <a:avLst/>
          </a:prstGeom>
          <a:noFill/>
          <a:ln w="76200" cap="flat" cmpd="sng">
            <a:solidFill>
              <a:schemeClr val="accent5"/>
            </a:solidFill>
            <a:prstDash val="solid"/>
            <a:miter lim="800000"/>
            <a:headEnd type="none" w="sm" len="sm"/>
            <a:tailEnd type="none" w="sm" len="sm"/>
          </a:ln>
        </p:spPr>
        <p:txBody>
          <a:bodyPr spcFirstLastPara="1" wrap="square" lIns="216000" tIns="45700" rIns="91425" bIns="45700" anchor="t" anchorCtr="0">
            <a:noAutofit/>
          </a:bodyPr>
          <a:lstStyle/>
          <a:p>
            <a:r>
              <a:rPr lang="de-DE" sz="2000" u="sng"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rPr>
              <a:t>Identified Issues:</a:t>
            </a:r>
          </a:p>
          <a:p>
            <a:r>
              <a:rPr lang="en-US" sz="1100" dirty="0"/>
              <a:t>In order to write the needed information on a NFC-tag, the supplier needs a specific device. In addition, they have to be cautious to put the tag on every box with the right tag. Once the tag is missing, it is not possible to activate the system.</a:t>
            </a:r>
          </a:p>
          <a:p>
            <a:r>
              <a:rPr lang="en-US" sz="1100" dirty="0"/>
              <a:t>User has still a lot of </a:t>
            </a:r>
            <a:r>
              <a:rPr lang="en-US" sz="1100" dirty="0" smtClean="0"/>
              <a:t>manual </a:t>
            </a:r>
            <a:r>
              <a:rPr lang="en-US" sz="1100" dirty="0"/>
              <a:t>steps until he can enjoy his meal. The current process does not differ much from a simple (pizza) order. On the contrary, the user has to scan a tag, before he can even start the meal preparation and the creation of the atmosphere. This step is usually not present in a restaurant.</a:t>
            </a:r>
          </a:p>
          <a:p>
            <a:r>
              <a:rPr lang="en-US" sz="1100" dirty="0"/>
              <a:t>Depending on the meal, the cooking and possible preparation time can take up 40 min to one hour. In a restaurant you also have waiting time but it </a:t>
            </a:r>
            <a:r>
              <a:rPr lang="en-US" sz="1100" dirty="0" smtClean="0"/>
              <a:t>seldom </a:t>
            </a:r>
            <a:r>
              <a:rPr lang="en-US" sz="1100" dirty="0"/>
              <a:t>goes up to one hour</a:t>
            </a:r>
            <a:r>
              <a:rPr lang="en-US" sz="1100" dirty="0" smtClean="0"/>
              <a:t>.</a:t>
            </a:r>
            <a:endParaRPr lang="de-DE" sz="1100" u="sng"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endParaRPr>
          </a:p>
        </p:txBody>
      </p:sp>
      <p:pic>
        <p:nvPicPr>
          <p:cNvPr id="10" name="Picture 9"/>
          <p:cNvPicPr>
            <a:picLocks noChangeAspect="1"/>
          </p:cNvPicPr>
          <p:nvPr/>
        </p:nvPicPr>
        <p:blipFill>
          <a:blip r:embed="rId2">
            <a:clrChange>
              <a:clrFrom>
                <a:srgbClr val="F8FAFB"/>
              </a:clrFrom>
              <a:clrTo>
                <a:srgbClr val="F8FAFB">
                  <a:alpha val="0"/>
                </a:srgbClr>
              </a:clrTo>
            </a:clrChange>
          </a:blip>
          <a:stretch>
            <a:fillRect/>
          </a:stretch>
        </p:blipFill>
        <p:spPr>
          <a:xfrm>
            <a:off x="8652328" y="1760983"/>
            <a:ext cx="851245" cy="851245"/>
          </a:xfrm>
          <a:prstGeom prst="rect">
            <a:avLst/>
          </a:prstGeom>
        </p:spPr>
      </p:pic>
    </p:spTree>
    <p:extLst>
      <p:ext uri="{BB962C8B-B14F-4D97-AF65-F5344CB8AC3E}">
        <p14:creationId xmlns:p14="http://schemas.microsoft.com/office/powerpoint/2010/main" val="113608046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Test Set-up Iteration 2</a:t>
            </a:r>
            <a:endParaRPr lang="en-US" dirty="0"/>
          </a:p>
        </p:txBody>
      </p:sp>
      <p:pic>
        <p:nvPicPr>
          <p:cNvPr id="5" name="Picture 4"/>
          <p:cNvPicPr>
            <a:picLocks noChangeAspect="1"/>
          </p:cNvPicPr>
          <p:nvPr/>
        </p:nvPicPr>
        <p:blipFill>
          <a:blip r:embed="rId2"/>
          <a:stretch>
            <a:fillRect/>
          </a:stretch>
        </p:blipFill>
        <p:spPr>
          <a:xfrm>
            <a:off x="2652978" y="1494383"/>
            <a:ext cx="6948223" cy="1716127"/>
          </a:xfrm>
          <a:prstGeom prst="rect">
            <a:avLst/>
          </a:prstGeom>
        </p:spPr>
      </p:pic>
      <p:pic>
        <p:nvPicPr>
          <p:cNvPr id="4" name="Picture 3"/>
          <p:cNvPicPr>
            <a:picLocks noChangeAspect="1"/>
          </p:cNvPicPr>
          <p:nvPr/>
        </p:nvPicPr>
        <p:blipFill>
          <a:blip r:embed="rId3"/>
          <a:stretch>
            <a:fillRect/>
          </a:stretch>
        </p:blipFill>
        <p:spPr>
          <a:xfrm rot="16200000">
            <a:off x="4841750" y="820165"/>
            <a:ext cx="2570676" cy="7351367"/>
          </a:xfrm>
          <a:prstGeom prst="rect">
            <a:avLst/>
          </a:prstGeom>
        </p:spPr>
      </p:pic>
    </p:spTree>
    <p:extLst>
      <p:ext uri="{BB962C8B-B14F-4D97-AF65-F5344CB8AC3E}">
        <p14:creationId xmlns:p14="http://schemas.microsoft.com/office/powerpoint/2010/main" val="383653912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9246" y="998897"/>
            <a:ext cx="7987493" cy="495486"/>
          </a:xfrm>
        </p:spPr>
        <p:txBody>
          <a:bodyPr/>
          <a:lstStyle/>
          <a:p>
            <a:r>
              <a:rPr lang="de-DE" dirty="0" smtClean="0"/>
              <a:t>Lessons Learned (Evaluation Iteration 2)</a:t>
            </a:r>
            <a:endParaRPr lang="en-US" dirty="0"/>
          </a:p>
        </p:txBody>
      </p:sp>
      <p:sp>
        <p:nvSpPr>
          <p:cNvPr id="5" name="Google Shape;328;p2"/>
          <p:cNvSpPr/>
          <p:nvPr/>
        </p:nvSpPr>
        <p:spPr>
          <a:xfrm>
            <a:off x="709614" y="3176561"/>
            <a:ext cx="5129712" cy="1155753"/>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r>
              <a:rPr lang="de-DE"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rPr>
              <a:t>Design Principles</a:t>
            </a:r>
            <a:endParaRPr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endParaRPr>
          </a:p>
        </p:txBody>
      </p:sp>
      <p:sp>
        <p:nvSpPr>
          <p:cNvPr id="6" name="Google Shape;328;p2"/>
          <p:cNvSpPr/>
          <p:nvPr/>
        </p:nvSpPr>
        <p:spPr>
          <a:xfrm>
            <a:off x="709614" y="4656084"/>
            <a:ext cx="5129712" cy="1155753"/>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r>
              <a:rPr lang="de-DE" sz="2000"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rPr>
              <a:t>Media Breaks</a:t>
            </a:r>
            <a:endParaRPr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endParaRPr>
          </a:p>
        </p:txBody>
      </p:sp>
      <p:sp>
        <p:nvSpPr>
          <p:cNvPr id="7" name="Google Shape;328;p2"/>
          <p:cNvSpPr/>
          <p:nvPr/>
        </p:nvSpPr>
        <p:spPr>
          <a:xfrm>
            <a:off x="709614" y="1697038"/>
            <a:ext cx="5129712" cy="1155753"/>
          </a:xfrm>
          <a:prstGeom prst="rect">
            <a:avLst/>
          </a:prstGeom>
          <a:noFill/>
          <a:ln w="76200" cap="flat" cmpd="sng">
            <a:solidFill>
              <a:schemeClr val="accent6"/>
            </a:solidFill>
            <a:prstDash val="solid"/>
            <a:miter lim="800000"/>
            <a:headEnd type="none" w="sm" len="sm"/>
            <a:tailEnd type="none" w="sm" len="sm"/>
          </a:ln>
        </p:spPr>
        <p:txBody>
          <a:bodyPr spcFirstLastPara="1" wrap="square" lIns="216000" tIns="45700" rIns="91425" bIns="45700" anchor="ctr" anchorCtr="0">
            <a:noAutofit/>
          </a:bodyPr>
          <a:lstStyle/>
          <a:p>
            <a:pPr marL="0" marR="0" lvl="0" indent="0" algn="l" rtl="0">
              <a:lnSpc>
                <a:spcPct val="100000"/>
              </a:lnSpc>
              <a:spcBef>
                <a:spcPts val="0"/>
              </a:spcBef>
              <a:spcAft>
                <a:spcPts val="0"/>
              </a:spcAft>
              <a:buNone/>
            </a:pPr>
            <a:r>
              <a:rPr lang="de-DE"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Validation of </a:t>
            </a:r>
            <a:r>
              <a:rPr lang="de-DE" sz="2000"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rPr>
              <a:t>Hypothesis</a:t>
            </a:r>
            <a:endParaRPr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sym typeface="Avenir"/>
            </a:endParaRPr>
          </a:p>
        </p:txBody>
      </p:sp>
      <p:sp>
        <p:nvSpPr>
          <p:cNvPr id="8" name="Isosceles Triangle 7"/>
          <p:cNvSpPr/>
          <p:nvPr/>
        </p:nvSpPr>
        <p:spPr>
          <a:xfrm rot="5400000">
            <a:off x="4150783" y="3577864"/>
            <a:ext cx="4114800" cy="353150"/>
          </a:xfrm>
          <a:prstGeom prst="triangle">
            <a:avLst/>
          </a:prstGeom>
          <a:solidFill>
            <a:srgbClr val="A6A6A6"/>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Google Shape;328;p2"/>
          <p:cNvSpPr/>
          <p:nvPr/>
        </p:nvSpPr>
        <p:spPr>
          <a:xfrm>
            <a:off x="6513095" y="2932478"/>
            <a:ext cx="5129712" cy="1643918"/>
          </a:xfrm>
          <a:prstGeom prst="rect">
            <a:avLst/>
          </a:prstGeom>
          <a:noFill/>
          <a:ln w="76200" cap="flat" cmpd="sng">
            <a:solidFill>
              <a:schemeClr val="accent5"/>
            </a:solidFill>
            <a:prstDash val="solid"/>
            <a:miter lim="800000"/>
            <a:headEnd type="none" w="sm" len="sm"/>
            <a:tailEnd type="none" w="sm" len="sm"/>
          </a:ln>
        </p:spPr>
        <p:txBody>
          <a:bodyPr spcFirstLastPara="1" wrap="square" lIns="216000" tIns="45700" rIns="91425" bIns="45700" anchor="t" anchorCtr="0">
            <a:noAutofit/>
          </a:bodyPr>
          <a:lstStyle/>
          <a:p>
            <a:r>
              <a:rPr lang="de-DE" sz="2000" u="sng"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rPr>
              <a:t>Identified Issues:</a:t>
            </a:r>
          </a:p>
          <a:p>
            <a:r>
              <a:rPr lang="en-US" sz="1100" dirty="0"/>
              <a:t>The application is only available for smartphones at the moment. People preferably using wearables may experience less of a customer experience. Our target group is also an intensive user of voice </a:t>
            </a:r>
            <a:r>
              <a:rPr lang="en-US" sz="1100" dirty="0" smtClean="0"/>
              <a:t>assistants </a:t>
            </a:r>
            <a:r>
              <a:rPr lang="en-US" sz="1100" dirty="0"/>
              <a:t>such as Alexa or Siri. This function is also still not implemented</a:t>
            </a:r>
            <a:r>
              <a:rPr lang="en-US" sz="1100" dirty="0" smtClean="0"/>
              <a:t>. </a:t>
            </a:r>
            <a:endParaRPr lang="en-US" sz="1100" dirty="0"/>
          </a:p>
          <a:p>
            <a:r>
              <a:rPr lang="en-US" sz="1100" dirty="0"/>
              <a:t>During the meal order the uses gets generic proposition and has to search for the favorite dishes with the search possibility. The system does not yet learn what preferences the user has</a:t>
            </a:r>
            <a:r>
              <a:rPr lang="en-US" sz="1100" dirty="0" smtClean="0"/>
              <a:t>. </a:t>
            </a:r>
            <a:endParaRPr lang="de-DE" sz="1100" u="sng" dirty="0" smtClean="0">
              <a:solidFill>
                <a:schemeClr val="dk2"/>
              </a:solidFill>
              <a:latin typeface="Bahnschrift" panose="020B0502040204020203" pitchFamily="34" charset="0"/>
              <a:ea typeface="Bahnschrift" panose="020B0502040204020203" pitchFamily="34" charset="0"/>
              <a:cs typeface="Bahnschrift" panose="020B0502040204020203" pitchFamily="34" charset="0"/>
            </a:endParaRPr>
          </a:p>
          <a:p>
            <a:endParaRPr sz="2000" dirty="0">
              <a:solidFill>
                <a:schemeClr val="dk2"/>
              </a:solidFill>
              <a:latin typeface="Bahnschrift" panose="020B0502040204020203" pitchFamily="34" charset="0"/>
              <a:ea typeface="Bahnschrift" panose="020B0502040204020203" pitchFamily="34" charset="0"/>
              <a:cs typeface="Bahnschrift" panose="020B0502040204020203" pitchFamily="34" charset="0"/>
            </a:endParaRPr>
          </a:p>
        </p:txBody>
      </p:sp>
      <p:pic>
        <p:nvPicPr>
          <p:cNvPr id="3" name="Picture 2"/>
          <p:cNvPicPr>
            <a:picLocks noChangeAspect="1"/>
          </p:cNvPicPr>
          <p:nvPr/>
        </p:nvPicPr>
        <p:blipFill>
          <a:blip r:embed="rId2">
            <a:clrChange>
              <a:clrFrom>
                <a:srgbClr val="F8FAFB"/>
              </a:clrFrom>
              <a:clrTo>
                <a:srgbClr val="F8FAFB">
                  <a:alpha val="0"/>
                </a:srgbClr>
              </a:clrTo>
            </a:clrChange>
          </a:blip>
          <a:stretch>
            <a:fillRect/>
          </a:stretch>
        </p:blipFill>
        <p:spPr>
          <a:xfrm>
            <a:off x="8652328" y="2069097"/>
            <a:ext cx="851245" cy="851245"/>
          </a:xfrm>
          <a:prstGeom prst="rect">
            <a:avLst/>
          </a:prstGeom>
        </p:spPr>
      </p:pic>
    </p:spTree>
    <p:extLst>
      <p:ext uri="{BB962C8B-B14F-4D97-AF65-F5344CB8AC3E}">
        <p14:creationId xmlns:p14="http://schemas.microsoft.com/office/powerpoint/2010/main" val="329901718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med">
        <p:fade/>
      </p:transition>
    </mc:Fallback>
  </mc:AlternateContent>
</p:sld>
</file>

<file path=ppt/theme/theme1.xml><?xml version="1.0" encoding="utf-8"?>
<a:theme xmlns:a="http://schemas.openxmlformats.org/drawingml/2006/main" name="power">
  <a:themeElements>
    <a:clrScheme name="Benutzerdefiniert 1">
      <a:dk1>
        <a:srgbClr val="000000"/>
      </a:dk1>
      <a:lt1>
        <a:srgbClr val="FFFFFF"/>
      </a:lt1>
      <a:dk2>
        <a:srgbClr val="707173"/>
      </a:dk2>
      <a:lt2>
        <a:srgbClr val="FFFFFF"/>
      </a:lt2>
      <a:accent1>
        <a:srgbClr val="B39759"/>
      </a:accent1>
      <a:accent2>
        <a:srgbClr val="C6B04E"/>
      </a:accent2>
      <a:accent3>
        <a:srgbClr val="CEC7A2"/>
      </a:accent3>
      <a:accent4>
        <a:srgbClr val="CC9843"/>
      </a:accent4>
      <a:accent5>
        <a:srgbClr val="F3CC5C"/>
      </a:accent5>
      <a:accent6>
        <a:srgbClr val="707173"/>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473</TotalTime>
  <Words>654</Words>
  <Application>Microsoft Office PowerPoint</Application>
  <PresentationFormat>Widescreen</PresentationFormat>
  <Paragraphs>83</Paragraphs>
  <Slides>13</Slides>
  <Notes>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13</vt:i4>
      </vt:variant>
    </vt:vector>
  </HeadingPairs>
  <TitlesOfParts>
    <vt:vector size="23" baseType="lpstr">
      <vt:lpstr>Calibri Light</vt:lpstr>
      <vt:lpstr>Roboto</vt:lpstr>
      <vt:lpstr>Arial</vt:lpstr>
      <vt:lpstr>Metric</vt:lpstr>
      <vt:lpstr>Source Sans Pro</vt:lpstr>
      <vt:lpstr>Calibri</vt:lpstr>
      <vt:lpstr>Bahnschrift</vt:lpstr>
      <vt:lpstr>Avenir</vt:lpstr>
      <vt:lpstr>power</vt:lpstr>
      <vt:lpstr>Office</vt:lpstr>
      <vt:lpstr>PowerPoint Presentation</vt:lpstr>
      <vt:lpstr>Concept</vt:lpstr>
      <vt:lpstr>Lean Canvas</vt:lpstr>
      <vt:lpstr>Bridging the gap – ‘Formula by Elgar Fleisch‘</vt:lpstr>
      <vt:lpstr>Key elements, media breaks and their elimination</vt:lpstr>
      <vt:lpstr>Test Set-up Iteration 1</vt:lpstr>
      <vt:lpstr>Lessons Learned (Evaluation Iteration 1)</vt:lpstr>
      <vt:lpstr>Test Set-up Iteration 2</vt:lpstr>
      <vt:lpstr>Lessons Learned (Evaluation Iteration 2)</vt:lpstr>
      <vt:lpstr>Communication</vt:lpstr>
      <vt:lpstr>Mock-Up Examples</vt:lpstr>
      <vt:lpstr>Summary &amp; Outlook </vt:lpstr>
      <vt:lpstr>Explanatory  Videos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Sedi Oben-Torks</dc:creator>
  <cp:lastModifiedBy>Schuetz, Yara-Yasemin</cp:lastModifiedBy>
  <cp:revision>88</cp:revision>
  <dcterms:created xsi:type="dcterms:W3CDTF">2019-02-13T15:59:19Z</dcterms:created>
  <dcterms:modified xsi:type="dcterms:W3CDTF">2020-02-06T22:04:23Z</dcterms:modified>
</cp:coreProperties>
</file>